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handoutMasterIdLst>
    <p:handoutMasterId r:id="rId22"/>
  </p:handoutMasterIdLst>
  <p:sldIdLst>
    <p:sldId id="349" r:id="rId5"/>
    <p:sldId id="323" r:id="rId6"/>
    <p:sldId id="325" r:id="rId7"/>
    <p:sldId id="334" r:id="rId8"/>
    <p:sldId id="332" r:id="rId9"/>
    <p:sldId id="344" r:id="rId10"/>
    <p:sldId id="314" r:id="rId11"/>
    <p:sldId id="313" r:id="rId12"/>
    <p:sldId id="315" r:id="rId13"/>
    <p:sldId id="353" r:id="rId14"/>
    <p:sldId id="294" r:id="rId15"/>
    <p:sldId id="298" r:id="rId16"/>
    <p:sldId id="302" r:id="rId17"/>
    <p:sldId id="292" r:id="rId18"/>
    <p:sldId id="339" r:id="rId19"/>
    <p:sldId id="350"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DE3C"/>
    <a:srgbClr val="39D4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61EB67-8CAA-4347-8840-FE5F0D04C39C}" v="29" dt="2022-09-28T08:06:28.2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92" autoAdjust="0"/>
    <p:restoredTop sz="92949" autoAdjust="0"/>
  </p:normalViewPr>
  <p:slideViewPr>
    <p:cSldViewPr snapToGrid="0">
      <p:cViewPr>
        <p:scale>
          <a:sx n="400" d="100"/>
          <a:sy n="400" d="100"/>
        </p:scale>
        <p:origin x="288" y="-9948"/>
      </p:cViewPr>
      <p:guideLst>
        <p:guide pos="3840"/>
        <p:guide orient="horz" pos="2160"/>
      </p:guideLst>
    </p:cSldViewPr>
  </p:slideViewPr>
  <p:notesTextViewPr>
    <p:cViewPr>
      <p:scale>
        <a:sx n="3" d="2"/>
        <a:sy n="3" d="2"/>
      </p:scale>
      <p:origin x="0" y="0"/>
    </p:cViewPr>
  </p:notesTextViewPr>
  <p:notesViewPr>
    <p:cSldViewPr snapToGrid="0" showGuides="1">
      <p:cViewPr varScale="1">
        <p:scale>
          <a:sx n="84" d="100"/>
          <a:sy n="84" d="100"/>
        </p:scale>
        <p:origin x="297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AFFC2CA-23CA-2DEA-987C-77A9DB8EC8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a:extLst>
              <a:ext uri="{FF2B5EF4-FFF2-40B4-BE49-F238E27FC236}">
                <a16:creationId xmlns:a16="http://schemas.microsoft.com/office/drawing/2014/main" id="{32EEDF40-D80A-0776-5025-D7BADB876B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DF1A5E-9854-4710-8234-3DFBC47FB190}" type="datetimeFigureOut">
              <a:rPr lang="de-AT" smtClean="0"/>
              <a:t>28.09.2022</a:t>
            </a:fld>
            <a:endParaRPr lang="de-AT"/>
          </a:p>
        </p:txBody>
      </p:sp>
      <p:sp>
        <p:nvSpPr>
          <p:cNvPr id="4" name="Fußzeilenplatzhalter 3">
            <a:extLst>
              <a:ext uri="{FF2B5EF4-FFF2-40B4-BE49-F238E27FC236}">
                <a16:creationId xmlns:a16="http://schemas.microsoft.com/office/drawing/2014/main" id="{5ED3EB4B-F8FD-CDD5-ABBB-8B2C3D998A6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a:extLst>
              <a:ext uri="{FF2B5EF4-FFF2-40B4-BE49-F238E27FC236}">
                <a16:creationId xmlns:a16="http://schemas.microsoft.com/office/drawing/2014/main" id="{3163B325-E4BB-22A5-639E-A51907FFF60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EEBF14-1D62-42EF-A05C-C7090848993F}" type="slidenum">
              <a:rPr lang="de-AT" smtClean="0"/>
              <a:t>‹Nr.›</a:t>
            </a:fld>
            <a:endParaRPr lang="de-AT"/>
          </a:p>
        </p:txBody>
      </p:sp>
    </p:spTree>
    <p:extLst>
      <p:ext uri="{BB962C8B-B14F-4D97-AF65-F5344CB8AC3E}">
        <p14:creationId xmlns:p14="http://schemas.microsoft.com/office/powerpoint/2010/main" val="2604556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B8507E-FEAD-47ED-B504-9DBD89F4BB2C}" type="datetimeFigureOut">
              <a:rPr lang="de-AT" smtClean="0"/>
              <a:t>28.09.2022</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8BE281-A18C-4DA3-8D85-5E882BEECE2E}" type="slidenum">
              <a:rPr lang="de-AT" smtClean="0"/>
              <a:t>‹Nr.›</a:t>
            </a:fld>
            <a:endParaRPr lang="de-AT"/>
          </a:p>
        </p:txBody>
      </p:sp>
    </p:spTree>
    <p:extLst>
      <p:ext uri="{BB962C8B-B14F-4D97-AF65-F5344CB8AC3E}">
        <p14:creationId xmlns:p14="http://schemas.microsoft.com/office/powerpoint/2010/main" val="3770921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AFD6D3-BF46-78B9-C968-B9EED755A8C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A0C0D664-6CAA-8E6B-4646-C732B98BBD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E8E37CDA-8CCE-0A85-1254-C767542DC12D}"/>
              </a:ext>
            </a:extLst>
          </p:cNvPr>
          <p:cNvSpPr>
            <a:spLocks noGrp="1"/>
          </p:cNvSpPr>
          <p:nvPr>
            <p:ph type="dt" sz="half" idx="10"/>
          </p:nvPr>
        </p:nvSpPr>
        <p:spPr/>
        <p:txBody>
          <a:bodyPr/>
          <a:lstStyle/>
          <a:p>
            <a:fld id="{D9746D2D-76E1-4767-8C1E-ECEDB6B6D2B4}" type="datetime1">
              <a:rPr lang="de-AT" smtClean="0"/>
              <a:t>28.09.2022</a:t>
            </a:fld>
            <a:endParaRPr lang="de-AT"/>
          </a:p>
        </p:txBody>
      </p:sp>
      <p:sp>
        <p:nvSpPr>
          <p:cNvPr id="5" name="Fußzeilenplatzhalter 4">
            <a:extLst>
              <a:ext uri="{FF2B5EF4-FFF2-40B4-BE49-F238E27FC236}">
                <a16:creationId xmlns:a16="http://schemas.microsoft.com/office/drawing/2014/main" id="{A6BC9551-DAC2-13C2-E7E2-626493047D09}"/>
              </a:ext>
            </a:extLst>
          </p:cNvPr>
          <p:cNvSpPr>
            <a:spLocks noGrp="1"/>
          </p:cNvSpPr>
          <p:nvPr>
            <p:ph type="ftr" sz="quarter" idx="11"/>
          </p:nvPr>
        </p:nvSpPr>
        <p:spPr/>
        <p:txBody>
          <a:bodyPr/>
          <a:lstStyle/>
          <a:p>
            <a:r>
              <a:rPr lang="de-DE"/>
              <a:t>CONENGA Group – Wir suchen dich!</a:t>
            </a:r>
            <a:endParaRPr lang="de-AT"/>
          </a:p>
        </p:txBody>
      </p:sp>
      <p:sp>
        <p:nvSpPr>
          <p:cNvPr id="6" name="Foliennummernplatzhalter 5">
            <a:extLst>
              <a:ext uri="{FF2B5EF4-FFF2-40B4-BE49-F238E27FC236}">
                <a16:creationId xmlns:a16="http://schemas.microsoft.com/office/drawing/2014/main" id="{AC27497B-D032-8331-0255-6DE45C127DB0}"/>
              </a:ext>
            </a:extLst>
          </p:cNvPr>
          <p:cNvSpPr>
            <a:spLocks noGrp="1"/>
          </p:cNvSpPr>
          <p:nvPr>
            <p:ph type="sldNum" sz="quarter" idx="12"/>
          </p:nvPr>
        </p:nvSpPr>
        <p:spPr/>
        <p:txBody>
          <a:bodyPr/>
          <a:lstStyle/>
          <a:p>
            <a:fld id="{EB9FA83D-1783-404A-8D23-3096DC504499}" type="slidenum">
              <a:rPr lang="de-AT" smtClean="0"/>
              <a:t>‹Nr.›</a:t>
            </a:fld>
            <a:endParaRPr lang="de-AT"/>
          </a:p>
        </p:txBody>
      </p:sp>
    </p:spTree>
    <p:extLst>
      <p:ext uri="{BB962C8B-B14F-4D97-AF65-F5344CB8AC3E}">
        <p14:creationId xmlns:p14="http://schemas.microsoft.com/office/powerpoint/2010/main" val="3749121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48FD8D-5ED1-CACA-EA0C-76563A29C50F}"/>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E86C56A3-61A3-52B2-455D-DB5203C0F65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1D62FE0-FBDE-9EDC-7267-CA050DA8E62B}"/>
              </a:ext>
            </a:extLst>
          </p:cNvPr>
          <p:cNvSpPr>
            <a:spLocks noGrp="1"/>
          </p:cNvSpPr>
          <p:nvPr>
            <p:ph type="dt" sz="half" idx="10"/>
          </p:nvPr>
        </p:nvSpPr>
        <p:spPr/>
        <p:txBody>
          <a:bodyPr/>
          <a:lstStyle/>
          <a:p>
            <a:fld id="{FC0BF7E4-5122-4093-9F66-2C97C9F3B07C}" type="datetime1">
              <a:rPr lang="de-AT" smtClean="0"/>
              <a:t>28.09.2022</a:t>
            </a:fld>
            <a:endParaRPr lang="de-AT"/>
          </a:p>
        </p:txBody>
      </p:sp>
      <p:sp>
        <p:nvSpPr>
          <p:cNvPr id="5" name="Fußzeilenplatzhalter 4">
            <a:extLst>
              <a:ext uri="{FF2B5EF4-FFF2-40B4-BE49-F238E27FC236}">
                <a16:creationId xmlns:a16="http://schemas.microsoft.com/office/drawing/2014/main" id="{7A00302D-ADDE-3D81-52E6-4DA6EE879240}"/>
              </a:ext>
            </a:extLst>
          </p:cNvPr>
          <p:cNvSpPr>
            <a:spLocks noGrp="1"/>
          </p:cNvSpPr>
          <p:nvPr>
            <p:ph type="ftr" sz="quarter" idx="11"/>
          </p:nvPr>
        </p:nvSpPr>
        <p:spPr/>
        <p:txBody>
          <a:bodyPr/>
          <a:lstStyle/>
          <a:p>
            <a:r>
              <a:rPr lang="de-DE"/>
              <a:t>CONENGA Group – Wir suchen dich!</a:t>
            </a:r>
            <a:endParaRPr lang="de-AT"/>
          </a:p>
        </p:txBody>
      </p:sp>
      <p:sp>
        <p:nvSpPr>
          <p:cNvPr id="6" name="Foliennummernplatzhalter 5">
            <a:extLst>
              <a:ext uri="{FF2B5EF4-FFF2-40B4-BE49-F238E27FC236}">
                <a16:creationId xmlns:a16="http://schemas.microsoft.com/office/drawing/2014/main" id="{1D858FB6-9B3B-717E-D375-967E4FAB37B7}"/>
              </a:ext>
            </a:extLst>
          </p:cNvPr>
          <p:cNvSpPr>
            <a:spLocks noGrp="1"/>
          </p:cNvSpPr>
          <p:nvPr>
            <p:ph type="sldNum" sz="quarter" idx="12"/>
          </p:nvPr>
        </p:nvSpPr>
        <p:spPr/>
        <p:txBody>
          <a:bodyPr/>
          <a:lstStyle/>
          <a:p>
            <a:fld id="{EB9FA83D-1783-404A-8D23-3096DC504499}" type="slidenum">
              <a:rPr lang="de-AT" smtClean="0"/>
              <a:t>‹Nr.›</a:t>
            </a:fld>
            <a:endParaRPr lang="de-AT"/>
          </a:p>
        </p:txBody>
      </p:sp>
    </p:spTree>
    <p:extLst>
      <p:ext uri="{BB962C8B-B14F-4D97-AF65-F5344CB8AC3E}">
        <p14:creationId xmlns:p14="http://schemas.microsoft.com/office/powerpoint/2010/main" val="3032716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2E5160E4-5A4E-AE30-E8EC-AF470EBB17BD}"/>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16D26183-880C-B0E5-CC54-C1F79D8B22A9}"/>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13D0C12F-3747-3E07-0E5A-29B71ACEBA4B}"/>
              </a:ext>
            </a:extLst>
          </p:cNvPr>
          <p:cNvSpPr>
            <a:spLocks noGrp="1"/>
          </p:cNvSpPr>
          <p:nvPr>
            <p:ph type="dt" sz="half" idx="10"/>
          </p:nvPr>
        </p:nvSpPr>
        <p:spPr/>
        <p:txBody>
          <a:bodyPr/>
          <a:lstStyle/>
          <a:p>
            <a:fld id="{A0C125F8-5115-4E7D-9CA0-2CAD30C29307}" type="datetime1">
              <a:rPr lang="de-AT" smtClean="0"/>
              <a:t>28.09.2022</a:t>
            </a:fld>
            <a:endParaRPr lang="de-AT"/>
          </a:p>
        </p:txBody>
      </p:sp>
      <p:sp>
        <p:nvSpPr>
          <p:cNvPr id="5" name="Fußzeilenplatzhalter 4">
            <a:extLst>
              <a:ext uri="{FF2B5EF4-FFF2-40B4-BE49-F238E27FC236}">
                <a16:creationId xmlns:a16="http://schemas.microsoft.com/office/drawing/2014/main" id="{F0B789D5-E6F2-C553-A780-D9A26F50313B}"/>
              </a:ext>
            </a:extLst>
          </p:cNvPr>
          <p:cNvSpPr>
            <a:spLocks noGrp="1"/>
          </p:cNvSpPr>
          <p:nvPr>
            <p:ph type="ftr" sz="quarter" idx="11"/>
          </p:nvPr>
        </p:nvSpPr>
        <p:spPr/>
        <p:txBody>
          <a:bodyPr/>
          <a:lstStyle/>
          <a:p>
            <a:r>
              <a:rPr lang="de-DE"/>
              <a:t>CONENGA Group – Wir suchen dich!</a:t>
            </a:r>
            <a:endParaRPr lang="de-AT"/>
          </a:p>
        </p:txBody>
      </p:sp>
      <p:sp>
        <p:nvSpPr>
          <p:cNvPr id="6" name="Foliennummernplatzhalter 5">
            <a:extLst>
              <a:ext uri="{FF2B5EF4-FFF2-40B4-BE49-F238E27FC236}">
                <a16:creationId xmlns:a16="http://schemas.microsoft.com/office/drawing/2014/main" id="{A1F3AFE1-9662-AE0F-1897-69498E925371}"/>
              </a:ext>
            </a:extLst>
          </p:cNvPr>
          <p:cNvSpPr>
            <a:spLocks noGrp="1"/>
          </p:cNvSpPr>
          <p:nvPr>
            <p:ph type="sldNum" sz="quarter" idx="12"/>
          </p:nvPr>
        </p:nvSpPr>
        <p:spPr/>
        <p:txBody>
          <a:bodyPr/>
          <a:lstStyle/>
          <a:p>
            <a:fld id="{EB9FA83D-1783-404A-8D23-3096DC504499}" type="slidenum">
              <a:rPr lang="de-AT" smtClean="0"/>
              <a:t>‹Nr.›</a:t>
            </a:fld>
            <a:endParaRPr lang="de-AT"/>
          </a:p>
        </p:txBody>
      </p:sp>
    </p:spTree>
    <p:extLst>
      <p:ext uri="{BB962C8B-B14F-4D97-AF65-F5344CB8AC3E}">
        <p14:creationId xmlns:p14="http://schemas.microsoft.com/office/powerpoint/2010/main" val="1403095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751CEF-7D0E-19A5-55CE-1ED6E57463B6}"/>
              </a:ext>
            </a:extLst>
          </p:cNvPr>
          <p:cNvSpPr>
            <a:spLocks noGrp="1"/>
          </p:cNvSpPr>
          <p:nvPr>
            <p:ph type="title"/>
          </p:nvPr>
        </p:nvSpPr>
        <p:spPr>
          <a:xfrm>
            <a:off x="838393" y="652533"/>
            <a:ext cx="4546407" cy="743239"/>
          </a:xfrm>
        </p:spPr>
        <p:txBody>
          <a:bodyPr>
            <a:normAutofit/>
          </a:bodyPr>
          <a:lstStyle>
            <a:lvl1pPr>
              <a:defRPr sz="3600"/>
            </a:lvl1pPr>
          </a:lstStyle>
          <a:p>
            <a:r>
              <a:rPr lang="de-DE" dirty="0"/>
              <a:t>Mastertitelformat</a:t>
            </a:r>
            <a:endParaRPr lang="de-AT" dirty="0"/>
          </a:p>
        </p:txBody>
      </p:sp>
      <p:sp>
        <p:nvSpPr>
          <p:cNvPr id="4" name="Datumsplatzhalter 3">
            <a:extLst>
              <a:ext uri="{FF2B5EF4-FFF2-40B4-BE49-F238E27FC236}">
                <a16:creationId xmlns:a16="http://schemas.microsoft.com/office/drawing/2014/main" id="{C8F6FAC3-0092-3E62-782C-9DC183FA21A4}"/>
              </a:ext>
            </a:extLst>
          </p:cNvPr>
          <p:cNvSpPr>
            <a:spLocks noGrp="1"/>
          </p:cNvSpPr>
          <p:nvPr>
            <p:ph type="dt" sz="half" idx="10"/>
          </p:nvPr>
        </p:nvSpPr>
        <p:spPr/>
        <p:txBody>
          <a:bodyPr/>
          <a:lstStyle/>
          <a:p>
            <a:fld id="{464FBF64-6039-40E1-BBF1-15058C22AD76}" type="datetime1">
              <a:rPr lang="de-AT" smtClean="0"/>
              <a:t>28.09.2022</a:t>
            </a:fld>
            <a:endParaRPr lang="de-AT"/>
          </a:p>
        </p:txBody>
      </p:sp>
      <p:sp>
        <p:nvSpPr>
          <p:cNvPr id="5" name="Fußzeilenplatzhalter 4">
            <a:extLst>
              <a:ext uri="{FF2B5EF4-FFF2-40B4-BE49-F238E27FC236}">
                <a16:creationId xmlns:a16="http://schemas.microsoft.com/office/drawing/2014/main" id="{8750A283-2982-E18C-0611-8B712F80F482}"/>
              </a:ext>
            </a:extLst>
          </p:cNvPr>
          <p:cNvSpPr>
            <a:spLocks noGrp="1"/>
          </p:cNvSpPr>
          <p:nvPr>
            <p:ph type="ftr" sz="quarter" idx="11"/>
          </p:nvPr>
        </p:nvSpPr>
        <p:spPr>
          <a:xfrm>
            <a:off x="7669213" y="6356350"/>
            <a:ext cx="4114800" cy="365125"/>
          </a:xfrm>
        </p:spPr>
        <p:txBody>
          <a:bodyPr/>
          <a:lstStyle>
            <a:lvl1pPr algn="r">
              <a:defRPr/>
            </a:lvl1pPr>
          </a:lstStyle>
          <a:p>
            <a:r>
              <a:rPr lang="de-AT" dirty="0"/>
              <a:t>CONENGA Group – Wir suchen dich!</a:t>
            </a:r>
          </a:p>
        </p:txBody>
      </p:sp>
      <p:sp>
        <p:nvSpPr>
          <p:cNvPr id="6" name="Foliennummernplatzhalter 5">
            <a:extLst>
              <a:ext uri="{FF2B5EF4-FFF2-40B4-BE49-F238E27FC236}">
                <a16:creationId xmlns:a16="http://schemas.microsoft.com/office/drawing/2014/main" id="{12A0C7B0-2B48-6436-2403-636386F31569}"/>
              </a:ext>
            </a:extLst>
          </p:cNvPr>
          <p:cNvSpPr>
            <a:spLocks noGrp="1"/>
          </p:cNvSpPr>
          <p:nvPr>
            <p:ph type="sldNum" sz="quarter" idx="12"/>
          </p:nvPr>
        </p:nvSpPr>
        <p:spPr>
          <a:xfrm>
            <a:off x="4724400" y="6356350"/>
            <a:ext cx="2743200" cy="365125"/>
          </a:xfrm>
        </p:spPr>
        <p:txBody>
          <a:bodyPr/>
          <a:lstStyle>
            <a:lvl1pPr algn="ctr">
              <a:defRPr/>
            </a:lvl1pPr>
          </a:lstStyle>
          <a:p>
            <a:fld id="{EB9FA83D-1783-404A-8D23-3096DC504499}" type="slidenum">
              <a:rPr lang="de-AT" smtClean="0"/>
              <a:pPr/>
              <a:t>‹Nr.›</a:t>
            </a:fld>
            <a:endParaRPr lang="de-AT" dirty="0"/>
          </a:p>
        </p:txBody>
      </p:sp>
      <p:pic>
        <p:nvPicPr>
          <p:cNvPr id="8" name="Grafik 7">
            <a:extLst>
              <a:ext uri="{FF2B5EF4-FFF2-40B4-BE49-F238E27FC236}">
                <a16:creationId xmlns:a16="http://schemas.microsoft.com/office/drawing/2014/main" id="{344ADA50-61B9-E440-BD02-8447D0C44C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41468" y="368300"/>
            <a:ext cx="1342545" cy="606572"/>
          </a:xfrm>
          <a:prstGeom prst="rect">
            <a:avLst/>
          </a:prstGeom>
        </p:spPr>
      </p:pic>
      <p:pic>
        <p:nvPicPr>
          <p:cNvPr id="9" name="Grafik 8">
            <a:extLst>
              <a:ext uri="{FF2B5EF4-FFF2-40B4-BE49-F238E27FC236}">
                <a16:creationId xmlns:a16="http://schemas.microsoft.com/office/drawing/2014/main" id="{1E2CF14F-3E08-D17B-5738-DD2A55C2C009}"/>
              </a:ext>
            </a:extLst>
          </p:cNvPr>
          <p:cNvPicPr>
            <a:picLocks noChangeAspect="1"/>
          </p:cNvPicPr>
          <p:nvPr userDrawn="1"/>
        </p:nvPicPr>
        <p:blipFill>
          <a:blip r:embed="rId3"/>
          <a:stretch>
            <a:fillRect/>
          </a:stretch>
        </p:blipFill>
        <p:spPr>
          <a:xfrm>
            <a:off x="365128" y="749606"/>
            <a:ext cx="413730" cy="612000"/>
          </a:xfrm>
          <a:prstGeom prst="rect">
            <a:avLst/>
          </a:prstGeom>
        </p:spPr>
      </p:pic>
      <p:sp>
        <p:nvSpPr>
          <p:cNvPr id="12" name="Textplatzhalter 11">
            <a:extLst>
              <a:ext uri="{FF2B5EF4-FFF2-40B4-BE49-F238E27FC236}">
                <a16:creationId xmlns:a16="http://schemas.microsoft.com/office/drawing/2014/main" id="{992351B1-3EB9-ECF9-7796-A08D3D6F1535}"/>
              </a:ext>
            </a:extLst>
          </p:cNvPr>
          <p:cNvSpPr>
            <a:spLocks noGrp="1"/>
          </p:cNvSpPr>
          <p:nvPr>
            <p:ph type="body" sz="quarter" idx="13" hasCustomPrompt="1"/>
          </p:nvPr>
        </p:nvSpPr>
        <p:spPr>
          <a:xfrm>
            <a:off x="838201" y="1486885"/>
            <a:ext cx="4547102" cy="4485290"/>
          </a:xfrm>
        </p:spPr>
        <p:txBody>
          <a:bodyPr/>
          <a:lstStyle>
            <a:lvl1pPr marL="0" indent="0" algn="just">
              <a:lnSpc>
                <a:spcPct val="120000"/>
              </a:lnSpc>
              <a:buNone/>
              <a:defRPr sz="1100"/>
            </a:lvl1pPr>
            <a:lvl2pPr marL="457200" indent="0">
              <a:buNone/>
              <a:defRPr/>
            </a:lvl2pPr>
            <a:lvl3pPr marL="914400" indent="0">
              <a:buNone/>
              <a:defRPr/>
            </a:lvl3pPr>
            <a:lvl4pPr marL="1371600" indent="0">
              <a:buNone/>
              <a:defRPr/>
            </a:lvl4pPr>
            <a:lvl5pPr marL="1828800" indent="0">
              <a:buNone/>
              <a:defRPr/>
            </a:lvl5pPr>
          </a:lstStyle>
          <a:p>
            <a:pPr lvl="0"/>
            <a:r>
              <a:rPr lang="de-DE" dirty="0"/>
              <a:t>Hier Text einfügen</a:t>
            </a:r>
          </a:p>
        </p:txBody>
      </p:sp>
    </p:spTree>
    <p:extLst>
      <p:ext uri="{BB962C8B-B14F-4D97-AF65-F5344CB8AC3E}">
        <p14:creationId xmlns:p14="http://schemas.microsoft.com/office/powerpoint/2010/main" val="1941277766"/>
      </p:ext>
    </p:extLst>
  </p:cSld>
  <p:clrMapOvr>
    <a:masterClrMapping/>
  </p:clrMapOvr>
  <p:extLst>
    <p:ext uri="{DCECCB84-F9BA-43D5-87BE-67443E8EF086}">
      <p15:sldGuideLst xmlns:p15="http://schemas.microsoft.com/office/powerpoint/2012/main">
        <p15:guide id="1" orient="horz" pos="232" userDrawn="1">
          <p15:clr>
            <a:srgbClr val="FBAE40"/>
          </p15:clr>
        </p15:guide>
        <p15:guide id="2" pos="3840" userDrawn="1">
          <p15:clr>
            <a:srgbClr val="FBAE40"/>
          </p15:clr>
        </p15:guide>
        <p15:guide id="3" pos="7423" userDrawn="1">
          <p15:clr>
            <a:srgbClr val="FBAE40"/>
          </p15:clr>
        </p15:guide>
        <p15:guide id="5" pos="257" userDrawn="1">
          <p15:clr>
            <a:srgbClr val="FBAE40"/>
          </p15:clr>
        </p15:guide>
        <p15:guide id="6" orient="horz" pos="2160" userDrawn="1">
          <p15:clr>
            <a:srgbClr val="FBAE40"/>
          </p15:clr>
        </p15:guide>
        <p15:guide id="7" orient="horz" pos="408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7408E5-D5B4-6148-6D5C-557119EA540E}"/>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FC29FBE2-CC6C-4B3E-3F1A-3E9497E76B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45CA17D-0BBC-0676-1A22-6C572B4DFE5D}"/>
              </a:ext>
            </a:extLst>
          </p:cNvPr>
          <p:cNvSpPr>
            <a:spLocks noGrp="1"/>
          </p:cNvSpPr>
          <p:nvPr>
            <p:ph type="dt" sz="half" idx="10"/>
          </p:nvPr>
        </p:nvSpPr>
        <p:spPr/>
        <p:txBody>
          <a:bodyPr/>
          <a:lstStyle/>
          <a:p>
            <a:fld id="{EF96D88F-E44C-4D69-B125-63C207924BCB}" type="datetime1">
              <a:rPr lang="de-AT" smtClean="0"/>
              <a:t>28.09.2022</a:t>
            </a:fld>
            <a:endParaRPr lang="de-AT"/>
          </a:p>
        </p:txBody>
      </p:sp>
      <p:sp>
        <p:nvSpPr>
          <p:cNvPr id="5" name="Fußzeilenplatzhalter 4">
            <a:extLst>
              <a:ext uri="{FF2B5EF4-FFF2-40B4-BE49-F238E27FC236}">
                <a16:creationId xmlns:a16="http://schemas.microsoft.com/office/drawing/2014/main" id="{D2FE6440-B52C-4F5B-5D89-35B199E5C2FB}"/>
              </a:ext>
            </a:extLst>
          </p:cNvPr>
          <p:cNvSpPr>
            <a:spLocks noGrp="1"/>
          </p:cNvSpPr>
          <p:nvPr>
            <p:ph type="ftr" sz="quarter" idx="11"/>
          </p:nvPr>
        </p:nvSpPr>
        <p:spPr/>
        <p:txBody>
          <a:bodyPr/>
          <a:lstStyle/>
          <a:p>
            <a:r>
              <a:rPr lang="de-DE"/>
              <a:t>CONENGA Group – Wir suchen dich!</a:t>
            </a:r>
            <a:endParaRPr lang="de-AT"/>
          </a:p>
        </p:txBody>
      </p:sp>
      <p:sp>
        <p:nvSpPr>
          <p:cNvPr id="6" name="Foliennummernplatzhalter 5">
            <a:extLst>
              <a:ext uri="{FF2B5EF4-FFF2-40B4-BE49-F238E27FC236}">
                <a16:creationId xmlns:a16="http://schemas.microsoft.com/office/drawing/2014/main" id="{A9B555A7-A2F7-1CA0-61C4-6FAEC11AA958}"/>
              </a:ext>
            </a:extLst>
          </p:cNvPr>
          <p:cNvSpPr>
            <a:spLocks noGrp="1"/>
          </p:cNvSpPr>
          <p:nvPr>
            <p:ph type="sldNum" sz="quarter" idx="12"/>
          </p:nvPr>
        </p:nvSpPr>
        <p:spPr/>
        <p:txBody>
          <a:bodyPr/>
          <a:lstStyle/>
          <a:p>
            <a:fld id="{EB9FA83D-1783-404A-8D23-3096DC504499}" type="slidenum">
              <a:rPr lang="de-AT" smtClean="0"/>
              <a:t>‹Nr.›</a:t>
            </a:fld>
            <a:endParaRPr lang="de-AT"/>
          </a:p>
        </p:txBody>
      </p:sp>
    </p:spTree>
    <p:extLst>
      <p:ext uri="{BB962C8B-B14F-4D97-AF65-F5344CB8AC3E}">
        <p14:creationId xmlns:p14="http://schemas.microsoft.com/office/powerpoint/2010/main" val="1727513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7D416A-617C-3761-205E-C20AEF5894D3}"/>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970420FA-814C-F0BC-6DBE-67266A0F094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B011E617-524C-7388-FB17-9B5C83275C6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4A921B80-F7CA-5B85-515C-49D2EB8ED386}"/>
              </a:ext>
            </a:extLst>
          </p:cNvPr>
          <p:cNvSpPr>
            <a:spLocks noGrp="1"/>
          </p:cNvSpPr>
          <p:nvPr>
            <p:ph type="dt" sz="half" idx="10"/>
          </p:nvPr>
        </p:nvSpPr>
        <p:spPr/>
        <p:txBody>
          <a:bodyPr/>
          <a:lstStyle/>
          <a:p>
            <a:fld id="{8CEA6551-92AD-44E2-B657-40294909318C}" type="datetime1">
              <a:rPr lang="de-AT" smtClean="0"/>
              <a:t>28.09.2022</a:t>
            </a:fld>
            <a:endParaRPr lang="de-AT"/>
          </a:p>
        </p:txBody>
      </p:sp>
      <p:sp>
        <p:nvSpPr>
          <p:cNvPr id="6" name="Fußzeilenplatzhalter 5">
            <a:extLst>
              <a:ext uri="{FF2B5EF4-FFF2-40B4-BE49-F238E27FC236}">
                <a16:creationId xmlns:a16="http://schemas.microsoft.com/office/drawing/2014/main" id="{27FD39DB-7EEA-FFDD-5B8E-1EE129E036E5}"/>
              </a:ext>
            </a:extLst>
          </p:cNvPr>
          <p:cNvSpPr>
            <a:spLocks noGrp="1"/>
          </p:cNvSpPr>
          <p:nvPr>
            <p:ph type="ftr" sz="quarter" idx="11"/>
          </p:nvPr>
        </p:nvSpPr>
        <p:spPr/>
        <p:txBody>
          <a:bodyPr/>
          <a:lstStyle/>
          <a:p>
            <a:r>
              <a:rPr lang="de-DE"/>
              <a:t>CONENGA Group – Wir suchen dich!</a:t>
            </a:r>
            <a:endParaRPr lang="de-AT"/>
          </a:p>
        </p:txBody>
      </p:sp>
      <p:sp>
        <p:nvSpPr>
          <p:cNvPr id="7" name="Foliennummernplatzhalter 6">
            <a:extLst>
              <a:ext uri="{FF2B5EF4-FFF2-40B4-BE49-F238E27FC236}">
                <a16:creationId xmlns:a16="http://schemas.microsoft.com/office/drawing/2014/main" id="{20E46A4C-ECA0-1265-057C-ADA0C0D7E83C}"/>
              </a:ext>
            </a:extLst>
          </p:cNvPr>
          <p:cNvSpPr>
            <a:spLocks noGrp="1"/>
          </p:cNvSpPr>
          <p:nvPr>
            <p:ph type="sldNum" sz="quarter" idx="12"/>
          </p:nvPr>
        </p:nvSpPr>
        <p:spPr/>
        <p:txBody>
          <a:bodyPr/>
          <a:lstStyle/>
          <a:p>
            <a:fld id="{EB9FA83D-1783-404A-8D23-3096DC504499}" type="slidenum">
              <a:rPr lang="de-AT" smtClean="0"/>
              <a:t>‹Nr.›</a:t>
            </a:fld>
            <a:endParaRPr lang="de-AT"/>
          </a:p>
        </p:txBody>
      </p:sp>
    </p:spTree>
    <p:extLst>
      <p:ext uri="{BB962C8B-B14F-4D97-AF65-F5344CB8AC3E}">
        <p14:creationId xmlns:p14="http://schemas.microsoft.com/office/powerpoint/2010/main" val="1948067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7428E2-9D7E-945E-110D-8C5B7108311E}"/>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E89FCEAC-0AC2-5BA3-3C64-8A8D86E060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8794DEF-9616-1C9C-C577-49EB38ACF78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02649BDF-DA00-62E4-6A23-F529A8A3D1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7C6C7D3-E61E-3A42-B546-70584B52C5A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6CD2BE01-643A-0BDD-9BBC-7E5A037EA18B}"/>
              </a:ext>
            </a:extLst>
          </p:cNvPr>
          <p:cNvSpPr>
            <a:spLocks noGrp="1"/>
          </p:cNvSpPr>
          <p:nvPr>
            <p:ph type="dt" sz="half" idx="10"/>
          </p:nvPr>
        </p:nvSpPr>
        <p:spPr/>
        <p:txBody>
          <a:bodyPr/>
          <a:lstStyle/>
          <a:p>
            <a:fld id="{606CEE1F-F063-45E4-B619-2A0E81ED0209}" type="datetime1">
              <a:rPr lang="de-AT" smtClean="0"/>
              <a:t>28.09.2022</a:t>
            </a:fld>
            <a:endParaRPr lang="de-AT"/>
          </a:p>
        </p:txBody>
      </p:sp>
      <p:sp>
        <p:nvSpPr>
          <p:cNvPr id="8" name="Fußzeilenplatzhalter 7">
            <a:extLst>
              <a:ext uri="{FF2B5EF4-FFF2-40B4-BE49-F238E27FC236}">
                <a16:creationId xmlns:a16="http://schemas.microsoft.com/office/drawing/2014/main" id="{B6EC2453-3C3F-D7D6-ED0D-6DE29BECB677}"/>
              </a:ext>
            </a:extLst>
          </p:cNvPr>
          <p:cNvSpPr>
            <a:spLocks noGrp="1"/>
          </p:cNvSpPr>
          <p:nvPr>
            <p:ph type="ftr" sz="quarter" idx="11"/>
          </p:nvPr>
        </p:nvSpPr>
        <p:spPr/>
        <p:txBody>
          <a:bodyPr/>
          <a:lstStyle/>
          <a:p>
            <a:r>
              <a:rPr lang="de-DE"/>
              <a:t>CONENGA Group – Wir suchen dich!</a:t>
            </a:r>
            <a:endParaRPr lang="de-AT"/>
          </a:p>
        </p:txBody>
      </p:sp>
      <p:sp>
        <p:nvSpPr>
          <p:cNvPr id="9" name="Foliennummernplatzhalter 8">
            <a:extLst>
              <a:ext uri="{FF2B5EF4-FFF2-40B4-BE49-F238E27FC236}">
                <a16:creationId xmlns:a16="http://schemas.microsoft.com/office/drawing/2014/main" id="{9C01875E-6079-0014-649F-957473EDBB7C}"/>
              </a:ext>
            </a:extLst>
          </p:cNvPr>
          <p:cNvSpPr>
            <a:spLocks noGrp="1"/>
          </p:cNvSpPr>
          <p:nvPr>
            <p:ph type="sldNum" sz="quarter" idx="12"/>
          </p:nvPr>
        </p:nvSpPr>
        <p:spPr/>
        <p:txBody>
          <a:bodyPr/>
          <a:lstStyle/>
          <a:p>
            <a:fld id="{EB9FA83D-1783-404A-8D23-3096DC504499}" type="slidenum">
              <a:rPr lang="de-AT" smtClean="0"/>
              <a:t>‹Nr.›</a:t>
            </a:fld>
            <a:endParaRPr lang="de-AT"/>
          </a:p>
        </p:txBody>
      </p:sp>
    </p:spTree>
    <p:extLst>
      <p:ext uri="{BB962C8B-B14F-4D97-AF65-F5344CB8AC3E}">
        <p14:creationId xmlns:p14="http://schemas.microsoft.com/office/powerpoint/2010/main" val="2360546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E09A11-C469-136A-EC0A-E43F0540FF8A}"/>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30D816F6-B132-31C4-1F69-0C623FF6C720}"/>
              </a:ext>
            </a:extLst>
          </p:cNvPr>
          <p:cNvSpPr>
            <a:spLocks noGrp="1"/>
          </p:cNvSpPr>
          <p:nvPr>
            <p:ph type="dt" sz="half" idx="10"/>
          </p:nvPr>
        </p:nvSpPr>
        <p:spPr/>
        <p:txBody>
          <a:bodyPr/>
          <a:lstStyle/>
          <a:p>
            <a:fld id="{CD4821C4-48AB-4A7C-AD59-8002292CFDFE}" type="datetime1">
              <a:rPr lang="de-AT" smtClean="0"/>
              <a:t>28.09.2022</a:t>
            </a:fld>
            <a:endParaRPr lang="de-AT"/>
          </a:p>
        </p:txBody>
      </p:sp>
      <p:sp>
        <p:nvSpPr>
          <p:cNvPr id="4" name="Fußzeilenplatzhalter 3">
            <a:extLst>
              <a:ext uri="{FF2B5EF4-FFF2-40B4-BE49-F238E27FC236}">
                <a16:creationId xmlns:a16="http://schemas.microsoft.com/office/drawing/2014/main" id="{267CC544-9A40-CAA0-58FD-F1209E425312}"/>
              </a:ext>
            </a:extLst>
          </p:cNvPr>
          <p:cNvSpPr>
            <a:spLocks noGrp="1"/>
          </p:cNvSpPr>
          <p:nvPr>
            <p:ph type="ftr" sz="quarter" idx="11"/>
          </p:nvPr>
        </p:nvSpPr>
        <p:spPr/>
        <p:txBody>
          <a:bodyPr/>
          <a:lstStyle/>
          <a:p>
            <a:r>
              <a:rPr lang="de-DE"/>
              <a:t>CONENGA Group – Wir suchen dich!</a:t>
            </a:r>
            <a:endParaRPr lang="de-AT"/>
          </a:p>
        </p:txBody>
      </p:sp>
      <p:sp>
        <p:nvSpPr>
          <p:cNvPr id="5" name="Foliennummernplatzhalter 4">
            <a:extLst>
              <a:ext uri="{FF2B5EF4-FFF2-40B4-BE49-F238E27FC236}">
                <a16:creationId xmlns:a16="http://schemas.microsoft.com/office/drawing/2014/main" id="{27A31354-7EA8-200B-4F0C-930D9292E1CE}"/>
              </a:ext>
            </a:extLst>
          </p:cNvPr>
          <p:cNvSpPr>
            <a:spLocks noGrp="1"/>
          </p:cNvSpPr>
          <p:nvPr>
            <p:ph type="sldNum" sz="quarter" idx="12"/>
          </p:nvPr>
        </p:nvSpPr>
        <p:spPr/>
        <p:txBody>
          <a:bodyPr/>
          <a:lstStyle/>
          <a:p>
            <a:fld id="{EB9FA83D-1783-404A-8D23-3096DC504499}" type="slidenum">
              <a:rPr lang="de-AT" smtClean="0"/>
              <a:t>‹Nr.›</a:t>
            </a:fld>
            <a:endParaRPr lang="de-AT"/>
          </a:p>
        </p:txBody>
      </p:sp>
    </p:spTree>
    <p:extLst>
      <p:ext uri="{BB962C8B-B14F-4D97-AF65-F5344CB8AC3E}">
        <p14:creationId xmlns:p14="http://schemas.microsoft.com/office/powerpoint/2010/main" val="688428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41404B9-83B4-94DD-C6BB-182191C99465}"/>
              </a:ext>
            </a:extLst>
          </p:cNvPr>
          <p:cNvSpPr>
            <a:spLocks noGrp="1"/>
          </p:cNvSpPr>
          <p:nvPr>
            <p:ph type="dt" sz="half" idx="10"/>
          </p:nvPr>
        </p:nvSpPr>
        <p:spPr/>
        <p:txBody>
          <a:bodyPr/>
          <a:lstStyle/>
          <a:p>
            <a:fld id="{636628B3-8506-4783-9080-FC46351B1A1D}" type="datetime1">
              <a:rPr lang="de-AT" smtClean="0"/>
              <a:t>28.09.2022</a:t>
            </a:fld>
            <a:endParaRPr lang="de-AT"/>
          </a:p>
        </p:txBody>
      </p:sp>
      <p:sp>
        <p:nvSpPr>
          <p:cNvPr id="3" name="Fußzeilenplatzhalter 2">
            <a:extLst>
              <a:ext uri="{FF2B5EF4-FFF2-40B4-BE49-F238E27FC236}">
                <a16:creationId xmlns:a16="http://schemas.microsoft.com/office/drawing/2014/main" id="{125AA2E1-E171-8948-FBF0-D7C788D79F54}"/>
              </a:ext>
            </a:extLst>
          </p:cNvPr>
          <p:cNvSpPr>
            <a:spLocks noGrp="1"/>
          </p:cNvSpPr>
          <p:nvPr>
            <p:ph type="ftr" sz="quarter" idx="11"/>
          </p:nvPr>
        </p:nvSpPr>
        <p:spPr/>
        <p:txBody>
          <a:bodyPr/>
          <a:lstStyle/>
          <a:p>
            <a:r>
              <a:rPr lang="de-DE"/>
              <a:t>CONENGA Group – Wir suchen dich!</a:t>
            </a:r>
            <a:endParaRPr lang="de-AT"/>
          </a:p>
        </p:txBody>
      </p:sp>
      <p:sp>
        <p:nvSpPr>
          <p:cNvPr id="4" name="Foliennummernplatzhalter 3">
            <a:extLst>
              <a:ext uri="{FF2B5EF4-FFF2-40B4-BE49-F238E27FC236}">
                <a16:creationId xmlns:a16="http://schemas.microsoft.com/office/drawing/2014/main" id="{3C9D7595-0548-50D8-8F89-497E49C851DC}"/>
              </a:ext>
            </a:extLst>
          </p:cNvPr>
          <p:cNvSpPr>
            <a:spLocks noGrp="1"/>
          </p:cNvSpPr>
          <p:nvPr>
            <p:ph type="sldNum" sz="quarter" idx="12"/>
          </p:nvPr>
        </p:nvSpPr>
        <p:spPr/>
        <p:txBody>
          <a:bodyPr/>
          <a:lstStyle/>
          <a:p>
            <a:fld id="{EB9FA83D-1783-404A-8D23-3096DC504499}" type="slidenum">
              <a:rPr lang="de-AT" smtClean="0"/>
              <a:t>‹Nr.›</a:t>
            </a:fld>
            <a:endParaRPr lang="de-AT"/>
          </a:p>
        </p:txBody>
      </p:sp>
    </p:spTree>
    <p:extLst>
      <p:ext uri="{BB962C8B-B14F-4D97-AF65-F5344CB8AC3E}">
        <p14:creationId xmlns:p14="http://schemas.microsoft.com/office/powerpoint/2010/main" val="1117360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7682F2-9857-476C-F98D-EDF1B086B62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90235DCA-CBC0-569C-4CC9-030C8D2CE7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7BD3D6FD-0B40-6574-5B03-FD02ABC70C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6CC5875-22F9-2C3A-4CFF-257D56CA17D3}"/>
              </a:ext>
            </a:extLst>
          </p:cNvPr>
          <p:cNvSpPr>
            <a:spLocks noGrp="1"/>
          </p:cNvSpPr>
          <p:nvPr>
            <p:ph type="dt" sz="half" idx="10"/>
          </p:nvPr>
        </p:nvSpPr>
        <p:spPr/>
        <p:txBody>
          <a:bodyPr/>
          <a:lstStyle/>
          <a:p>
            <a:fld id="{3BFFB0E3-1EAB-437B-89CA-D25B32A7FD86}" type="datetime1">
              <a:rPr lang="de-AT" smtClean="0"/>
              <a:t>28.09.2022</a:t>
            </a:fld>
            <a:endParaRPr lang="de-AT"/>
          </a:p>
        </p:txBody>
      </p:sp>
      <p:sp>
        <p:nvSpPr>
          <p:cNvPr id="6" name="Fußzeilenplatzhalter 5">
            <a:extLst>
              <a:ext uri="{FF2B5EF4-FFF2-40B4-BE49-F238E27FC236}">
                <a16:creationId xmlns:a16="http://schemas.microsoft.com/office/drawing/2014/main" id="{81D415D0-C5F2-2C6F-9761-24F96AAAD183}"/>
              </a:ext>
            </a:extLst>
          </p:cNvPr>
          <p:cNvSpPr>
            <a:spLocks noGrp="1"/>
          </p:cNvSpPr>
          <p:nvPr>
            <p:ph type="ftr" sz="quarter" idx="11"/>
          </p:nvPr>
        </p:nvSpPr>
        <p:spPr/>
        <p:txBody>
          <a:bodyPr/>
          <a:lstStyle/>
          <a:p>
            <a:r>
              <a:rPr lang="de-DE"/>
              <a:t>CONENGA Group – Wir suchen dich!</a:t>
            </a:r>
            <a:endParaRPr lang="de-AT"/>
          </a:p>
        </p:txBody>
      </p:sp>
      <p:sp>
        <p:nvSpPr>
          <p:cNvPr id="7" name="Foliennummernplatzhalter 6">
            <a:extLst>
              <a:ext uri="{FF2B5EF4-FFF2-40B4-BE49-F238E27FC236}">
                <a16:creationId xmlns:a16="http://schemas.microsoft.com/office/drawing/2014/main" id="{FD2395D1-0793-5EF8-FB0C-783EA56212C0}"/>
              </a:ext>
            </a:extLst>
          </p:cNvPr>
          <p:cNvSpPr>
            <a:spLocks noGrp="1"/>
          </p:cNvSpPr>
          <p:nvPr>
            <p:ph type="sldNum" sz="quarter" idx="12"/>
          </p:nvPr>
        </p:nvSpPr>
        <p:spPr/>
        <p:txBody>
          <a:bodyPr/>
          <a:lstStyle/>
          <a:p>
            <a:fld id="{EB9FA83D-1783-404A-8D23-3096DC504499}" type="slidenum">
              <a:rPr lang="de-AT" smtClean="0"/>
              <a:t>‹Nr.›</a:t>
            </a:fld>
            <a:endParaRPr lang="de-AT"/>
          </a:p>
        </p:txBody>
      </p:sp>
    </p:spTree>
    <p:extLst>
      <p:ext uri="{BB962C8B-B14F-4D97-AF65-F5344CB8AC3E}">
        <p14:creationId xmlns:p14="http://schemas.microsoft.com/office/powerpoint/2010/main" val="51218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F582EB-C7F8-C471-C173-F0D613B53F8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0D0FE7E0-98A8-026F-7AC8-09EB22416C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A025EA0D-E5BB-EBF4-3ADA-1CDA81EFC0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A9E6A80-A4FF-C86E-45FC-C289D8238782}"/>
              </a:ext>
            </a:extLst>
          </p:cNvPr>
          <p:cNvSpPr>
            <a:spLocks noGrp="1"/>
          </p:cNvSpPr>
          <p:nvPr>
            <p:ph type="dt" sz="half" idx="10"/>
          </p:nvPr>
        </p:nvSpPr>
        <p:spPr/>
        <p:txBody>
          <a:bodyPr/>
          <a:lstStyle/>
          <a:p>
            <a:fld id="{04D5BC51-CC04-4789-8C14-3232BFDAC819}" type="datetime1">
              <a:rPr lang="de-AT" smtClean="0"/>
              <a:t>28.09.2022</a:t>
            </a:fld>
            <a:endParaRPr lang="de-AT"/>
          </a:p>
        </p:txBody>
      </p:sp>
      <p:sp>
        <p:nvSpPr>
          <p:cNvPr id="6" name="Fußzeilenplatzhalter 5">
            <a:extLst>
              <a:ext uri="{FF2B5EF4-FFF2-40B4-BE49-F238E27FC236}">
                <a16:creationId xmlns:a16="http://schemas.microsoft.com/office/drawing/2014/main" id="{36852E2C-0D9C-DC0F-6577-E96C09804299}"/>
              </a:ext>
            </a:extLst>
          </p:cNvPr>
          <p:cNvSpPr>
            <a:spLocks noGrp="1"/>
          </p:cNvSpPr>
          <p:nvPr>
            <p:ph type="ftr" sz="quarter" idx="11"/>
          </p:nvPr>
        </p:nvSpPr>
        <p:spPr/>
        <p:txBody>
          <a:bodyPr/>
          <a:lstStyle/>
          <a:p>
            <a:r>
              <a:rPr lang="de-DE"/>
              <a:t>CONENGA Group – Wir suchen dich!</a:t>
            </a:r>
            <a:endParaRPr lang="de-AT"/>
          </a:p>
        </p:txBody>
      </p:sp>
      <p:sp>
        <p:nvSpPr>
          <p:cNvPr id="7" name="Foliennummernplatzhalter 6">
            <a:extLst>
              <a:ext uri="{FF2B5EF4-FFF2-40B4-BE49-F238E27FC236}">
                <a16:creationId xmlns:a16="http://schemas.microsoft.com/office/drawing/2014/main" id="{604E335F-2BE4-E1DD-748C-061500504573}"/>
              </a:ext>
            </a:extLst>
          </p:cNvPr>
          <p:cNvSpPr>
            <a:spLocks noGrp="1"/>
          </p:cNvSpPr>
          <p:nvPr>
            <p:ph type="sldNum" sz="quarter" idx="12"/>
          </p:nvPr>
        </p:nvSpPr>
        <p:spPr/>
        <p:txBody>
          <a:bodyPr/>
          <a:lstStyle/>
          <a:p>
            <a:fld id="{EB9FA83D-1783-404A-8D23-3096DC504499}" type="slidenum">
              <a:rPr lang="de-AT" smtClean="0"/>
              <a:t>‹Nr.›</a:t>
            </a:fld>
            <a:endParaRPr lang="de-AT"/>
          </a:p>
        </p:txBody>
      </p:sp>
    </p:spTree>
    <p:extLst>
      <p:ext uri="{BB962C8B-B14F-4D97-AF65-F5344CB8AC3E}">
        <p14:creationId xmlns:p14="http://schemas.microsoft.com/office/powerpoint/2010/main" val="1239053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775CA77-FA22-55DC-79E2-F3787A7982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617ED23B-6A18-521E-5C35-73236D9A87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F298F72-A234-F928-B278-F3299FFF80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31093F-E436-44F3-A470-BC734DA74D84}" type="datetime1">
              <a:rPr lang="de-AT" smtClean="0"/>
              <a:t>28.09.2022</a:t>
            </a:fld>
            <a:endParaRPr lang="de-AT"/>
          </a:p>
        </p:txBody>
      </p:sp>
      <p:sp>
        <p:nvSpPr>
          <p:cNvPr id="5" name="Fußzeilenplatzhalter 4">
            <a:extLst>
              <a:ext uri="{FF2B5EF4-FFF2-40B4-BE49-F238E27FC236}">
                <a16:creationId xmlns:a16="http://schemas.microsoft.com/office/drawing/2014/main" id="{4F9779AB-56B5-9B3B-E553-B0BEE04E2D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CONENGA Group – Wir suchen dich!</a:t>
            </a:r>
            <a:endParaRPr lang="de-AT"/>
          </a:p>
        </p:txBody>
      </p:sp>
      <p:sp>
        <p:nvSpPr>
          <p:cNvPr id="6" name="Foliennummernplatzhalter 5">
            <a:extLst>
              <a:ext uri="{FF2B5EF4-FFF2-40B4-BE49-F238E27FC236}">
                <a16:creationId xmlns:a16="http://schemas.microsoft.com/office/drawing/2014/main" id="{537C8274-5F59-66D7-B7E2-9DFFD56BF5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9FA83D-1783-404A-8D23-3096DC504499}" type="slidenum">
              <a:rPr lang="de-AT" smtClean="0"/>
              <a:t>‹Nr.›</a:t>
            </a:fld>
            <a:endParaRPr lang="de-AT"/>
          </a:p>
        </p:txBody>
      </p:sp>
    </p:spTree>
    <p:extLst>
      <p:ext uri="{BB962C8B-B14F-4D97-AF65-F5344CB8AC3E}">
        <p14:creationId xmlns:p14="http://schemas.microsoft.com/office/powerpoint/2010/main" val="3409108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onengagroup.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7.png"/><Relationship Id="rId7"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hyperlink" Target="https://conengagroup.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8" Type="http://schemas.openxmlformats.org/officeDocument/2006/relationships/hyperlink" Target="http://www.conengagroup.com/" TargetMode="External"/><Relationship Id="rId3" Type="http://schemas.openxmlformats.org/officeDocument/2006/relationships/image" Target="../media/image55.png"/><Relationship Id="rId7" Type="http://schemas.openxmlformats.org/officeDocument/2006/relationships/image" Target="../media/image54.png"/><Relationship Id="rId2" Type="http://schemas.openxmlformats.org/officeDocument/2006/relationships/hyperlink" Target="mailto:hr@conengagroup.com" TargetMode="External"/><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hyperlink" Target="http://www.chorus-digital.com/" TargetMode="External"/><Relationship Id="rId5" Type="http://schemas.openxmlformats.org/officeDocument/2006/relationships/image" Target="../media/image57.png"/><Relationship Id="rId10" Type="http://schemas.openxmlformats.org/officeDocument/2006/relationships/hyperlink" Target="http://www.fact-consulting.com/" TargetMode="External"/><Relationship Id="rId4" Type="http://schemas.openxmlformats.org/officeDocument/2006/relationships/image" Target="../media/image56.png"/><Relationship Id="rId9" Type="http://schemas.openxmlformats.org/officeDocument/2006/relationships/hyperlink" Target="http://www.voigt-wipp.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conengagroup.com/" TargetMode="External"/><Relationship Id="rId2" Type="http://schemas.openxmlformats.org/officeDocument/2006/relationships/hyperlink" Target="mailto:office@conengagroup.com" TargetMode="Externa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hyperlink" Target="https://conengagroup.com/karrier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chorus-digital.com/" TargetMode="External"/><Relationship Id="rId7" Type="http://schemas.openxmlformats.org/officeDocument/2006/relationships/image" Target="../media/image4.png"/><Relationship Id="rId2" Type="http://schemas.openxmlformats.org/officeDocument/2006/relationships/hyperlink" Target="https://conengagroup.co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fact-consulting.com/" TargetMode="External"/><Relationship Id="rId4" Type="http://schemas.openxmlformats.org/officeDocument/2006/relationships/hyperlink" Target="https://voigt-wipp.com/" TargetMode="Externa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hyperlink" Target="https://voigt-wipp.com/" TargetMode="Externa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4.png"/><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chorus-digital.com/"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fact-consulting.com/" TargetMode="External"/><Relationship Id="rId1" Type="http://schemas.openxmlformats.org/officeDocument/2006/relationships/slideLayout" Target="../slideLayouts/slideLayout2.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5">
            <a:extLst>
              <a:ext uri="{FF2B5EF4-FFF2-40B4-BE49-F238E27FC236}">
                <a16:creationId xmlns:a16="http://schemas.microsoft.com/office/drawing/2014/main" id="{7B4CE007-96A3-81EB-38D4-22CF610CAF04}"/>
              </a:ext>
            </a:extLst>
          </p:cNvPr>
          <p:cNvSpPr>
            <a:spLocks noGrp="1"/>
          </p:cNvSpPr>
          <p:nvPr>
            <p:ph type="ctrTitle"/>
          </p:nvPr>
        </p:nvSpPr>
        <p:spPr>
          <a:xfrm>
            <a:off x="3233420" y="1200674"/>
            <a:ext cx="6436360" cy="2387600"/>
          </a:xfrm>
        </p:spPr>
        <p:txBody>
          <a:bodyPr/>
          <a:lstStyle/>
          <a:p>
            <a:r>
              <a:rPr lang="de-AT" b="1" dirty="0">
                <a:solidFill>
                  <a:schemeClr val="accent1"/>
                </a:solidFill>
              </a:rPr>
              <a:t>Wir suchen dich.</a:t>
            </a:r>
          </a:p>
        </p:txBody>
      </p:sp>
      <p:pic>
        <p:nvPicPr>
          <p:cNvPr id="11" name="Grafik 10">
            <a:hlinkClick r:id="rId2"/>
            <a:extLst>
              <a:ext uri="{FF2B5EF4-FFF2-40B4-BE49-F238E27FC236}">
                <a16:creationId xmlns:a16="http://schemas.microsoft.com/office/drawing/2014/main" id="{0F5698C1-B178-63F1-5428-DF7F39F42D7C}"/>
              </a:ext>
            </a:extLst>
          </p:cNvPr>
          <p:cNvPicPr>
            <a:picLocks noChangeAspect="1"/>
          </p:cNvPicPr>
          <p:nvPr/>
        </p:nvPicPr>
        <p:blipFill rotWithShape="1">
          <a:blip r:embed="rId3">
            <a:extLst>
              <a:ext uri="{28A0092B-C50C-407E-A947-70E740481C1C}">
                <a14:useLocalDpi xmlns:a14="http://schemas.microsoft.com/office/drawing/2010/main" val="0"/>
              </a:ext>
            </a:extLst>
          </a:blip>
          <a:srcRect l="8523" t="16128" r="8252" b="10682"/>
          <a:stretch/>
        </p:blipFill>
        <p:spPr>
          <a:xfrm>
            <a:off x="5196956" y="3948144"/>
            <a:ext cx="2531938" cy="1163339"/>
          </a:xfrm>
          <a:prstGeom prst="rect">
            <a:avLst/>
          </a:prstGeom>
        </p:spPr>
      </p:pic>
      <p:sp>
        <p:nvSpPr>
          <p:cNvPr id="17" name="Freihandform: Form 16">
            <a:extLst>
              <a:ext uri="{FF2B5EF4-FFF2-40B4-BE49-F238E27FC236}">
                <a16:creationId xmlns:a16="http://schemas.microsoft.com/office/drawing/2014/main" id="{C1CE3686-5C12-AD0C-54B6-D2F8F0A4252F}"/>
              </a:ext>
            </a:extLst>
          </p:cNvPr>
          <p:cNvSpPr/>
          <p:nvPr/>
        </p:nvSpPr>
        <p:spPr>
          <a:xfrm>
            <a:off x="1518619" y="1445158"/>
            <a:ext cx="1714801" cy="3063240"/>
          </a:xfrm>
          <a:custGeom>
            <a:avLst/>
            <a:gdLst>
              <a:gd name="connsiteX0" fmla="*/ 997994 w 1714801"/>
              <a:gd name="connsiteY0" fmla="*/ 1021080 h 3063240"/>
              <a:gd name="connsiteX1" fmla="*/ 1129747 w 1714801"/>
              <a:gd name="connsiteY1" fmla="*/ 1021080 h 3063240"/>
              <a:gd name="connsiteX2" fmla="*/ 541500 w 1714801"/>
              <a:gd name="connsiteY2" fmla="*/ 3063240 h 3063240"/>
              <a:gd name="connsiteX3" fmla="*/ 409747 w 1714801"/>
              <a:gd name="connsiteY3" fmla="*/ 3063240 h 3063240"/>
              <a:gd name="connsiteX4" fmla="*/ 588247 w 1714801"/>
              <a:gd name="connsiteY4" fmla="*/ 835514 h 3063240"/>
              <a:gd name="connsiteX5" fmla="*/ 720000 w 1714801"/>
              <a:gd name="connsiteY5" fmla="*/ 835514 h 3063240"/>
              <a:gd name="connsiteX6" fmla="*/ 131753 w 1714801"/>
              <a:gd name="connsiteY6" fmla="*/ 2877674 h 3063240"/>
              <a:gd name="connsiteX7" fmla="*/ 0 w 1714801"/>
              <a:gd name="connsiteY7" fmla="*/ 2877674 h 3063240"/>
              <a:gd name="connsiteX8" fmla="*/ 1583048 w 1714801"/>
              <a:gd name="connsiteY8" fmla="*/ 635000 h 3063240"/>
              <a:gd name="connsiteX9" fmla="*/ 1714801 w 1714801"/>
              <a:gd name="connsiteY9" fmla="*/ 635000 h 3063240"/>
              <a:gd name="connsiteX10" fmla="*/ 1126554 w 1714801"/>
              <a:gd name="connsiteY10" fmla="*/ 2677160 h 3063240"/>
              <a:gd name="connsiteX11" fmla="*/ 994801 w 1714801"/>
              <a:gd name="connsiteY11" fmla="*/ 2677160 h 3063240"/>
              <a:gd name="connsiteX12" fmla="*/ 922673 w 1714801"/>
              <a:gd name="connsiteY12" fmla="*/ 449434 h 3063240"/>
              <a:gd name="connsiteX13" fmla="*/ 1054426 w 1714801"/>
              <a:gd name="connsiteY13" fmla="*/ 449434 h 3063240"/>
              <a:gd name="connsiteX14" fmla="*/ 466179 w 1714801"/>
              <a:gd name="connsiteY14" fmla="*/ 2491594 h 3063240"/>
              <a:gd name="connsiteX15" fmla="*/ 334426 w 1714801"/>
              <a:gd name="connsiteY15" fmla="*/ 2491594 h 3063240"/>
              <a:gd name="connsiteX16" fmla="*/ 1527782 w 1714801"/>
              <a:gd name="connsiteY16" fmla="*/ 0 h 3063240"/>
              <a:gd name="connsiteX17" fmla="*/ 1659535 w 1714801"/>
              <a:gd name="connsiteY17" fmla="*/ 0 h 3063240"/>
              <a:gd name="connsiteX18" fmla="*/ 1071288 w 1714801"/>
              <a:gd name="connsiteY18" fmla="*/ 2042160 h 3063240"/>
              <a:gd name="connsiteX19" fmla="*/ 939535 w 1714801"/>
              <a:gd name="connsiteY19" fmla="*/ 2042160 h 306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14801" h="3063240">
                <a:moveTo>
                  <a:pt x="997994" y="1021080"/>
                </a:moveTo>
                <a:lnTo>
                  <a:pt x="1129747" y="1021080"/>
                </a:lnTo>
                <a:lnTo>
                  <a:pt x="541500" y="3063240"/>
                </a:lnTo>
                <a:lnTo>
                  <a:pt x="409747" y="3063240"/>
                </a:lnTo>
                <a:close/>
                <a:moveTo>
                  <a:pt x="588247" y="835514"/>
                </a:moveTo>
                <a:lnTo>
                  <a:pt x="720000" y="835514"/>
                </a:lnTo>
                <a:lnTo>
                  <a:pt x="131753" y="2877674"/>
                </a:lnTo>
                <a:lnTo>
                  <a:pt x="0" y="2877674"/>
                </a:lnTo>
                <a:close/>
                <a:moveTo>
                  <a:pt x="1583048" y="635000"/>
                </a:moveTo>
                <a:lnTo>
                  <a:pt x="1714801" y="635000"/>
                </a:lnTo>
                <a:lnTo>
                  <a:pt x="1126554" y="2677160"/>
                </a:lnTo>
                <a:lnTo>
                  <a:pt x="994801" y="2677160"/>
                </a:lnTo>
                <a:close/>
                <a:moveTo>
                  <a:pt x="922673" y="449434"/>
                </a:moveTo>
                <a:lnTo>
                  <a:pt x="1054426" y="449434"/>
                </a:lnTo>
                <a:lnTo>
                  <a:pt x="466179" y="2491594"/>
                </a:lnTo>
                <a:lnTo>
                  <a:pt x="334426" y="2491594"/>
                </a:lnTo>
                <a:close/>
                <a:moveTo>
                  <a:pt x="1527782" y="0"/>
                </a:moveTo>
                <a:lnTo>
                  <a:pt x="1659535" y="0"/>
                </a:lnTo>
                <a:lnTo>
                  <a:pt x="1071288" y="2042160"/>
                </a:lnTo>
                <a:lnTo>
                  <a:pt x="939535" y="2042160"/>
                </a:lnTo>
                <a:close/>
              </a:path>
            </a:pathLst>
          </a:custGeom>
          <a:gradFill flip="none" rotWithShape="1">
            <a:gsLst>
              <a:gs pos="0">
                <a:schemeClr val="accent1"/>
              </a:gs>
              <a:gs pos="41000">
                <a:schemeClr val="accent2"/>
              </a:gs>
              <a:gs pos="85000">
                <a:schemeClr val="accent3"/>
              </a:gs>
            </a:gsLst>
            <a:lin ang="108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AT"/>
          </a:p>
        </p:txBody>
      </p:sp>
    </p:spTree>
    <p:extLst>
      <p:ext uri="{BB962C8B-B14F-4D97-AF65-F5344CB8AC3E}">
        <p14:creationId xmlns:p14="http://schemas.microsoft.com/office/powerpoint/2010/main" val="1934793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087C0D4F-65E0-D001-D160-C87140413955}"/>
              </a:ext>
            </a:extLst>
          </p:cNvPr>
          <p:cNvSpPr>
            <a:spLocks noGrp="1"/>
          </p:cNvSpPr>
          <p:nvPr>
            <p:ph type="ftr" sz="quarter" idx="11"/>
          </p:nvPr>
        </p:nvSpPr>
        <p:spPr/>
        <p:txBody>
          <a:bodyPr/>
          <a:lstStyle/>
          <a:p>
            <a:r>
              <a:rPr lang="de-AT"/>
              <a:t>CONENGA Group – Wir suchen dich!</a:t>
            </a:r>
            <a:endParaRPr lang="de-AT" dirty="0"/>
          </a:p>
        </p:txBody>
      </p:sp>
      <p:sp>
        <p:nvSpPr>
          <p:cNvPr id="4" name="Foliennummernplatzhalter 3">
            <a:extLst>
              <a:ext uri="{FF2B5EF4-FFF2-40B4-BE49-F238E27FC236}">
                <a16:creationId xmlns:a16="http://schemas.microsoft.com/office/drawing/2014/main" id="{AF9A3669-834E-E6B7-BFB7-D77F744CD5B3}"/>
              </a:ext>
            </a:extLst>
          </p:cNvPr>
          <p:cNvSpPr>
            <a:spLocks noGrp="1"/>
          </p:cNvSpPr>
          <p:nvPr>
            <p:ph type="sldNum" sz="quarter" idx="12"/>
          </p:nvPr>
        </p:nvSpPr>
        <p:spPr/>
        <p:txBody>
          <a:bodyPr/>
          <a:lstStyle/>
          <a:p>
            <a:fld id="{EB9FA83D-1783-404A-8D23-3096DC504499}" type="slidenum">
              <a:rPr lang="de-AT" smtClean="0"/>
              <a:pPr/>
              <a:t>10</a:t>
            </a:fld>
            <a:endParaRPr lang="de-AT" dirty="0"/>
          </a:p>
        </p:txBody>
      </p:sp>
      <p:sp>
        <p:nvSpPr>
          <p:cNvPr id="8" name="Textplatzhalter 4">
            <a:extLst>
              <a:ext uri="{FF2B5EF4-FFF2-40B4-BE49-F238E27FC236}">
                <a16:creationId xmlns:a16="http://schemas.microsoft.com/office/drawing/2014/main" id="{8379F520-CDA5-A198-8232-0334F92DF859}"/>
              </a:ext>
            </a:extLst>
          </p:cNvPr>
          <p:cNvSpPr>
            <a:spLocks noGrp="1"/>
          </p:cNvSpPr>
          <p:nvPr>
            <p:ph type="body" sz="quarter" idx="13"/>
          </p:nvPr>
        </p:nvSpPr>
        <p:spPr>
          <a:xfrm>
            <a:off x="838199" y="2071880"/>
            <a:ext cx="5798271" cy="4033645"/>
          </a:xfrm>
        </p:spPr>
        <p:txBody>
          <a:bodyPr>
            <a:normAutofit/>
          </a:bodyPr>
          <a:lstStyle/>
          <a:p>
            <a:r>
              <a:rPr lang="de-DE" dirty="0"/>
              <a:t>Mit unserer Arbeit leisten wir einen substanziellen Beitrag zur Nachhaltigkeit und zur Erreichung unserer Klimaziele. Durch die Optimierung von Verbrennungsprozessen und von industriellen Produktionsprozessen können wir den Bedarf an nachwachsenden Rohstoffen sowie an fossilen Energieträgern wie Öl und Gas signifikant reduzieren. </a:t>
            </a:r>
          </a:p>
          <a:p>
            <a:r>
              <a:rPr lang="de-DE" dirty="0"/>
              <a:t>Die Anlagen unserer Kunden überzeugen außerdem durch eine gesteigerte Energieeffizienz und einen besseren Wirkungsgrad dank optimaler Prozess-führung. In Summe führt das zu einer starken Reduktion der Emissionen (CO</a:t>
            </a:r>
            <a:r>
              <a:rPr lang="de-DE" baseline="-25000" dirty="0"/>
              <a:t>2</a:t>
            </a:r>
            <a:r>
              <a:rPr lang="de-DE" dirty="0"/>
              <a:t>, NO</a:t>
            </a:r>
            <a:r>
              <a:rPr lang="de-DE" baseline="-25000" dirty="0"/>
              <a:t>x</a:t>
            </a:r>
            <a:r>
              <a:rPr lang="de-DE" dirty="0"/>
              <a:t>, …) und damit einer niedrigeren Belastung der Umwelt sowie durch die Einsparung fossiler Brennstoffe zu einer Steigerung der Energieversorgungssicherheit.</a:t>
            </a:r>
          </a:p>
          <a:p>
            <a:r>
              <a:rPr lang="de-DE" dirty="0"/>
              <a:t>Außerdem beraten wir Kunden in der nachhaltigen Ausgestaltung ihrer Strategie, Prozesse und Managementsysteme sowie in der Umsetzung der EU-Taxonomie-Verordnung. Damit tragen wir zum European Green Deal bei und schaffen Taxonomie-konformes Investitionspotenzial. Durch unsere Lösung zur Analyse von Big Data und der passenden Nachhaltigkeitsberichterstattung haben wir die Möglichkeit, verschiedenste Potenziale zu erkennen und Transparenz zu schaffen.</a:t>
            </a:r>
          </a:p>
          <a:p>
            <a:endParaRPr lang="de-AT" dirty="0"/>
          </a:p>
          <a:p>
            <a:endParaRPr lang="de-DE" dirty="0"/>
          </a:p>
          <a:p>
            <a:endParaRPr lang="de-AT" dirty="0"/>
          </a:p>
        </p:txBody>
      </p:sp>
      <p:sp>
        <p:nvSpPr>
          <p:cNvPr id="9" name="Titel 1">
            <a:extLst>
              <a:ext uri="{FF2B5EF4-FFF2-40B4-BE49-F238E27FC236}">
                <a16:creationId xmlns:a16="http://schemas.microsoft.com/office/drawing/2014/main" id="{6795ED1A-2E0A-2F72-6488-64D70AA98512}"/>
              </a:ext>
            </a:extLst>
          </p:cNvPr>
          <p:cNvSpPr txBox="1">
            <a:spLocks/>
          </p:cNvSpPr>
          <p:nvPr/>
        </p:nvSpPr>
        <p:spPr>
          <a:xfrm>
            <a:off x="838393" y="652533"/>
            <a:ext cx="5519465" cy="12389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de-AT" dirty="0"/>
              <a:t>Unser Beitrag zur Nachhaltigkeit</a:t>
            </a:r>
          </a:p>
        </p:txBody>
      </p:sp>
      <p:sp>
        <p:nvSpPr>
          <p:cNvPr id="10" name="Textplatzhalter 4">
            <a:extLst>
              <a:ext uri="{FF2B5EF4-FFF2-40B4-BE49-F238E27FC236}">
                <a16:creationId xmlns:a16="http://schemas.microsoft.com/office/drawing/2014/main" id="{FD2E9D4E-690E-7214-8690-928E7F215B51}"/>
              </a:ext>
            </a:extLst>
          </p:cNvPr>
          <p:cNvSpPr txBox="1">
            <a:spLocks/>
          </p:cNvSpPr>
          <p:nvPr/>
        </p:nvSpPr>
        <p:spPr>
          <a:xfrm>
            <a:off x="7719730" y="2046472"/>
            <a:ext cx="3107704" cy="894691"/>
          </a:xfrm>
          <a:prstGeom prst="rect">
            <a:avLst/>
          </a:prstGeom>
          <a:solidFill>
            <a:schemeClr val="bg1"/>
          </a:solidFill>
          <a:effectLst>
            <a:outerShdw blurRad="50800" dist="38100" dir="2700000" algn="tl" rotWithShape="0">
              <a:prstClr val="black">
                <a:alpha val="40000"/>
              </a:prstClr>
            </a:outerShdw>
          </a:effectLst>
        </p:spPr>
        <p:txBody>
          <a:bodyPr vert="horz" lIns="91440" tIns="45720" rIns="91440" bIns="45720" rtlCol="0">
            <a:normAutofit/>
          </a:bodyPr>
          <a:lstStyle>
            <a:lvl1pPr marL="0" indent="0" algn="just" defTabSz="914400" rtl="0" eaLnBrk="1" latinLnBrk="0" hangingPunct="1">
              <a:lnSpc>
                <a:spcPct val="120000"/>
              </a:lnSpc>
              <a:spcBef>
                <a:spcPts val="1000"/>
              </a:spcBef>
              <a:buFont typeface="Arial" panose="020B0604020202020204" pitchFamily="34" charset="0"/>
              <a:buNone/>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Die Arbeit bei uns ist auch deine Chance, durch deine berufliche Tätigkeit einen großen Beitrag zur nachhaltigen Entwicklung unserer Gesellschaft zu leisten.</a:t>
            </a:r>
          </a:p>
        </p:txBody>
      </p:sp>
      <p:pic>
        <p:nvPicPr>
          <p:cNvPr id="1026" name="Picture 2" descr="Image">
            <a:extLst>
              <a:ext uri="{FF2B5EF4-FFF2-40B4-BE49-F238E27FC236}">
                <a16:creationId xmlns:a16="http://schemas.microsoft.com/office/drawing/2014/main" id="{AEFBC4B0-2E39-41FD-B209-F42F0B5EAB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67" t="20237" r="31700" b="22045"/>
          <a:stretch/>
        </p:blipFill>
        <p:spPr bwMode="auto">
          <a:xfrm>
            <a:off x="7861132" y="3054966"/>
            <a:ext cx="2819438" cy="275194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a:extLst>
              <a:ext uri="{FF2B5EF4-FFF2-40B4-BE49-F238E27FC236}">
                <a16:creationId xmlns:a16="http://schemas.microsoft.com/office/drawing/2014/main" id="{E785F6A4-8098-B792-B768-8EA7CD48F3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425" r="8401" b="67698"/>
          <a:stretch/>
        </p:blipFill>
        <p:spPr bwMode="auto">
          <a:xfrm rot="18684768" flipH="1">
            <a:off x="7718135" y="3244511"/>
            <a:ext cx="1363128" cy="1900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205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FB6370-765A-5A7E-242A-EEDB2D03A308}"/>
              </a:ext>
            </a:extLst>
          </p:cNvPr>
          <p:cNvSpPr>
            <a:spLocks noGrp="1"/>
          </p:cNvSpPr>
          <p:nvPr>
            <p:ph type="title"/>
          </p:nvPr>
        </p:nvSpPr>
        <p:spPr/>
        <p:txBody>
          <a:bodyPr/>
          <a:lstStyle/>
          <a:p>
            <a:r>
              <a:rPr lang="de-AT" dirty="0"/>
              <a:t>Warum wir?</a:t>
            </a:r>
          </a:p>
        </p:txBody>
      </p:sp>
      <p:sp>
        <p:nvSpPr>
          <p:cNvPr id="3" name="Fußzeilenplatzhalter 2">
            <a:extLst>
              <a:ext uri="{FF2B5EF4-FFF2-40B4-BE49-F238E27FC236}">
                <a16:creationId xmlns:a16="http://schemas.microsoft.com/office/drawing/2014/main" id="{97B091BB-D179-2A92-2B63-2E58D22512D3}"/>
              </a:ext>
            </a:extLst>
          </p:cNvPr>
          <p:cNvSpPr>
            <a:spLocks noGrp="1"/>
          </p:cNvSpPr>
          <p:nvPr>
            <p:ph type="ftr" sz="quarter" idx="11"/>
          </p:nvPr>
        </p:nvSpPr>
        <p:spPr/>
        <p:txBody>
          <a:bodyPr/>
          <a:lstStyle/>
          <a:p>
            <a:r>
              <a:rPr lang="de-AT"/>
              <a:t>CONENGA Group – Wir suchen dich!</a:t>
            </a:r>
            <a:endParaRPr lang="de-AT" dirty="0"/>
          </a:p>
        </p:txBody>
      </p:sp>
      <p:sp>
        <p:nvSpPr>
          <p:cNvPr id="4" name="Foliennummernplatzhalter 3">
            <a:extLst>
              <a:ext uri="{FF2B5EF4-FFF2-40B4-BE49-F238E27FC236}">
                <a16:creationId xmlns:a16="http://schemas.microsoft.com/office/drawing/2014/main" id="{E96D12E7-794E-036A-9A9B-2D097CAEAC87}"/>
              </a:ext>
            </a:extLst>
          </p:cNvPr>
          <p:cNvSpPr>
            <a:spLocks noGrp="1"/>
          </p:cNvSpPr>
          <p:nvPr>
            <p:ph type="sldNum" sz="quarter" idx="12"/>
          </p:nvPr>
        </p:nvSpPr>
        <p:spPr/>
        <p:txBody>
          <a:bodyPr/>
          <a:lstStyle/>
          <a:p>
            <a:fld id="{EB9FA83D-1783-404A-8D23-3096DC504499}" type="slidenum">
              <a:rPr lang="de-AT" smtClean="0"/>
              <a:pPr/>
              <a:t>11</a:t>
            </a:fld>
            <a:endParaRPr lang="de-AT" dirty="0"/>
          </a:p>
        </p:txBody>
      </p:sp>
      <p:sp>
        <p:nvSpPr>
          <p:cNvPr id="6" name="Rechteck 5">
            <a:extLst>
              <a:ext uri="{FF2B5EF4-FFF2-40B4-BE49-F238E27FC236}">
                <a16:creationId xmlns:a16="http://schemas.microsoft.com/office/drawing/2014/main" id="{8AA293BF-0C51-CAFC-35D8-7DCDFE68A368}"/>
              </a:ext>
            </a:extLst>
          </p:cNvPr>
          <p:cNvSpPr/>
          <p:nvPr/>
        </p:nvSpPr>
        <p:spPr>
          <a:xfrm>
            <a:off x="859455" y="1915158"/>
            <a:ext cx="1154740" cy="426183"/>
          </a:xfrm>
          <a:prstGeom prst="rect">
            <a:avLst/>
          </a:prstGeom>
          <a:gradFill>
            <a:gsLst>
              <a:gs pos="38000">
                <a:srgbClr val="D4430B"/>
              </a:gs>
              <a:gs pos="74000">
                <a:srgbClr val="E96B0D"/>
              </a:gs>
              <a:gs pos="13000">
                <a:srgbClr val="C6131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r>
              <a:rPr lang="de-AT" dirty="0">
                <a:latin typeface="+mj-lt"/>
                <a:ea typeface="Verdana" panose="020B0604030504040204" pitchFamily="34" charset="0"/>
              </a:rPr>
              <a:t>Praxis</a:t>
            </a:r>
          </a:p>
        </p:txBody>
      </p:sp>
      <p:sp>
        <p:nvSpPr>
          <p:cNvPr id="7" name="Ellipse 6">
            <a:extLst>
              <a:ext uri="{FF2B5EF4-FFF2-40B4-BE49-F238E27FC236}">
                <a16:creationId xmlns:a16="http://schemas.microsoft.com/office/drawing/2014/main" id="{C201FFF7-9270-3789-8618-2B58754AA930}"/>
              </a:ext>
            </a:extLst>
          </p:cNvPr>
          <p:cNvSpPr/>
          <p:nvPr/>
        </p:nvSpPr>
        <p:spPr>
          <a:xfrm>
            <a:off x="458596" y="1749650"/>
            <a:ext cx="756000" cy="756000"/>
          </a:xfrm>
          <a:prstGeom prst="ellipse">
            <a:avLst/>
          </a:prstGeom>
          <a:gradFill>
            <a:gsLst>
              <a:gs pos="100000">
                <a:srgbClr val="D4430B"/>
              </a:gs>
              <a:gs pos="78000">
                <a:srgbClr val="C6131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AT"/>
          </a:p>
        </p:txBody>
      </p:sp>
      <p:pic>
        <p:nvPicPr>
          <p:cNvPr id="8" name="Grafik 7">
            <a:extLst>
              <a:ext uri="{FF2B5EF4-FFF2-40B4-BE49-F238E27FC236}">
                <a16:creationId xmlns:a16="http://schemas.microsoft.com/office/drawing/2014/main" id="{27BE8B7A-725D-69BD-6EEC-3E0C64DB944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88097" y="1914363"/>
            <a:ext cx="496998" cy="426183"/>
          </a:xfrm>
          <a:prstGeom prst="rect">
            <a:avLst/>
          </a:prstGeom>
        </p:spPr>
      </p:pic>
      <p:sp>
        <p:nvSpPr>
          <p:cNvPr id="9" name="Ellipse 8">
            <a:extLst>
              <a:ext uri="{FF2B5EF4-FFF2-40B4-BE49-F238E27FC236}">
                <a16:creationId xmlns:a16="http://schemas.microsoft.com/office/drawing/2014/main" id="{2838668B-66CC-7746-D9FD-17F8115433B3}"/>
              </a:ext>
            </a:extLst>
          </p:cNvPr>
          <p:cNvSpPr/>
          <p:nvPr/>
        </p:nvSpPr>
        <p:spPr>
          <a:xfrm>
            <a:off x="516211" y="1803455"/>
            <a:ext cx="648000" cy="648000"/>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AT"/>
          </a:p>
        </p:txBody>
      </p:sp>
      <p:sp>
        <p:nvSpPr>
          <p:cNvPr id="11" name="Textfeld 10">
            <a:extLst>
              <a:ext uri="{FF2B5EF4-FFF2-40B4-BE49-F238E27FC236}">
                <a16:creationId xmlns:a16="http://schemas.microsoft.com/office/drawing/2014/main" id="{4652C613-4CE7-48FA-4294-25B3090A8637}"/>
              </a:ext>
            </a:extLst>
          </p:cNvPr>
          <p:cNvSpPr txBox="1"/>
          <p:nvPr/>
        </p:nvSpPr>
        <p:spPr>
          <a:xfrm>
            <a:off x="1199930" y="2476395"/>
            <a:ext cx="5417686" cy="1901867"/>
          </a:xfrm>
          <a:prstGeom prst="rect">
            <a:avLst/>
          </a:prstGeom>
          <a:noFill/>
        </p:spPr>
        <p:txBody>
          <a:bodyPr wrap="square" rtlCol="0">
            <a:spAutoFit/>
          </a:bodyPr>
          <a:lstStyle/>
          <a:p>
            <a:pPr algn="just">
              <a:lnSpc>
                <a:spcPct val="120000"/>
              </a:lnSpc>
            </a:pPr>
            <a:r>
              <a:rPr lang="de-AT" sz="1100" dirty="0"/>
              <a:t>Du arbeitest bei uns ob studienbegleitend oder im Vollzeit-Engagement stets als vollwertiges Teammitglied direkt an Kundenprojekten mit und leistest damit einen wertvollen Beitrag zu einer erfolgreichen Umsetzung. Je nach Engagement und Interesse beinhaltet das auch Besuche bei Kunden und Arbeit an deren Anlagen – vom Biomasse(heiz)</a:t>
            </a:r>
            <a:r>
              <a:rPr lang="de-AT" sz="1100" dirty="0" err="1"/>
              <a:t>kessel</a:t>
            </a:r>
            <a:r>
              <a:rPr lang="de-AT" sz="1100" dirty="0"/>
              <a:t> eines Fernwärmewerks bis hin zum Großkessel der produzierenden Industrie. Du kannst damit das in deinem Studium erworbene tendenziell theoretische Wissen bei uns praktisch und kundenorientiert anwenden und erweitern sowie direkt deinen Beitrag zur Optimierung der Kundenanlage erkennen.</a:t>
            </a:r>
          </a:p>
        </p:txBody>
      </p:sp>
      <p:sp>
        <p:nvSpPr>
          <p:cNvPr id="12" name="Rechteck 11">
            <a:extLst>
              <a:ext uri="{FF2B5EF4-FFF2-40B4-BE49-F238E27FC236}">
                <a16:creationId xmlns:a16="http://schemas.microsoft.com/office/drawing/2014/main" id="{E73B09CA-F470-3AC6-3A27-3F5C5597A112}"/>
              </a:ext>
            </a:extLst>
          </p:cNvPr>
          <p:cNvSpPr/>
          <p:nvPr/>
        </p:nvSpPr>
        <p:spPr>
          <a:xfrm>
            <a:off x="859456" y="4606873"/>
            <a:ext cx="1959158" cy="426183"/>
          </a:xfrm>
          <a:prstGeom prst="rect">
            <a:avLst/>
          </a:prstGeom>
          <a:gradFill>
            <a:gsLst>
              <a:gs pos="38000">
                <a:srgbClr val="D4430B"/>
              </a:gs>
              <a:gs pos="74000">
                <a:srgbClr val="E96B0D"/>
              </a:gs>
              <a:gs pos="13000">
                <a:srgbClr val="C6131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r>
              <a:rPr lang="de-AT" dirty="0">
                <a:latin typeface="+mj-lt"/>
                <a:ea typeface="Verdana" panose="020B0604030504040204" pitchFamily="34" charset="0"/>
              </a:rPr>
              <a:t>Nachhaltigkeit</a:t>
            </a:r>
          </a:p>
        </p:txBody>
      </p:sp>
      <p:sp>
        <p:nvSpPr>
          <p:cNvPr id="13" name="Ellipse 12">
            <a:extLst>
              <a:ext uri="{FF2B5EF4-FFF2-40B4-BE49-F238E27FC236}">
                <a16:creationId xmlns:a16="http://schemas.microsoft.com/office/drawing/2014/main" id="{FBE992A2-7BAC-760C-C99F-BC951056B4DB}"/>
              </a:ext>
            </a:extLst>
          </p:cNvPr>
          <p:cNvSpPr/>
          <p:nvPr/>
        </p:nvSpPr>
        <p:spPr>
          <a:xfrm>
            <a:off x="458596" y="4441365"/>
            <a:ext cx="756000" cy="756000"/>
          </a:xfrm>
          <a:prstGeom prst="ellipse">
            <a:avLst/>
          </a:prstGeom>
          <a:gradFill>
            <a:gsLst>
              <a:gs pos="100000">
                <a:srgbClr val="D4430B"/>
              </a:gs>
              <a:gs pos="78000">
                <a:srgbClr val="C6131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AT"/>
          </a:p>
        </p:txBody>
      </p:sp>
      <p:pic>
        <p:nvPicPr>
          <p:cNvPr id="14" name="Grafik 13">
            <a:extLst>
              <a:ext uri="{FF2B5EF4-FFF2-40B4-BE49-F238E27FC236}">
                <a16:creationId xmlns:a16="http://schemas.microsoft.com/office/drawing/2014/main" id="{E781C678-3BD0-47DE-788A-A189C922D3D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88097" y="4606078"/>
            <a:ext cx="496998" cy="426183"/>
          </a:xfrm>
          <a:prstGeom prst="rect">
            <a:avLst/>
          </a:prstGeom>
        </p:spPr>
      </p:pic>
      <p:sp>
        <p:nvSpPr>
          <p:cNvPr id="15" name="Ellipse 14">
            <a:extLst>
              <a:ext uri="{FF2B5EF4-FFF2-40B4-BE49-F238E27FC236}">
                <a16:creationId xmlns:a16="http://schemas.microsoft.com/office/drawing/2014/main" id="{33621CE7-7BE8-5276-5BA2-E2F92E41B052}"/>
              </a:ext>
            </a:extLst>
          </p:cNvPr>
          <p:cNvSpPr/>
          <p:nvPr/>
        </p:nvSpPr>
        <p:spPr>
          <a:xfrm>
            <a:off x="516211" y="4495170"/>
            <a:ext cx="648000" cy="648000"/>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AT"/>
          </a:p>
        </p:txBody>
      </p:sp>
      <p:sp>
        <p:nvSpPr>
          <p:cNvPr id="16" name="Textfeld 15">
            <a:extLst>
              <a:ext uri="{FF2B5EF4-FFF2-40B4-BE49-F238E27FC236}">
                <a16:creationId xmlns:a16="http://schemas.microsoft.com/office/drawing/2014/main" id="{10F4A30F-A5CC-870C-D932-DF9CB84D8ACD}"/>
              </a:ext>
            </a:extLst>
          </p:cNvPr>
          <p:cNvSpPr txBox="1"/>
          <p:nvPr/>
        </p:nvSpPr>
        <p:spPr>
          <a:xfrm>
            <a:off x="1214597" y="5213129"/>
            <a:ext cx="5417686" cy="1089337"/>
          </a:xfrm>
          <a:prstGeom prst="rect">
            <a:avLst/>
          </a:prstGeom>
          <a:noFill/>
        </p:spPr>
        <p:txBody>
          <a:bodyPr wrap="square" rtlCol="0">
            <a:spAutoFit/>
          </a:bodyPr>
          <a:lstStyle/>
          <a:p>
            <a:pPr algn="just">
              <a:lnSpc>
                <a:spcPct val="120000"/>
              </a:lnSpc>
            </a:pPr>
            <a:r>
              <a:rPr lang="de-AT" sz="1100" dirty="0"/>
              <a:t>Unsere Arbeit trägt auf unterschiedlichen Ebenen zu den Zielen des Europäischen Green Deal sowie zur EU-Taxonomie und damit einer nachhaltigeren Welt von morgen bei. Das ist auch deine Chance, durch deine berufliche Tätigkeit einen substanziellen Beitrag zur Energiesicherheit und Nachhaltigkeit zu leisten und Teil unserer zukunftsorientierten und zukunftsfitten Organisation zu werden.</a:t>
            </a:r>
          </a:p>
        </p:txBody>
      </p:sp>
      <p:sp>
        <p:nvSpPr>
          <p:cNvPr id="58" name="Textfeld 57">
            <a:extLst>
              <a:ext uri="{FF2B5EF4-FFF2-40B4-BE49-F238E27FC236}">
                <a16:creationId xmlns:a16="http://schemas.microsoft.com/office/drawing/2014/main" id="{361F44A4-4C12-86C9-D3CF-E7ED9F7373B3}"/>
              </a:ext>
            </a:extLst>
          </p:cNvPr>
          <p:cNvSpPr txBox="1"/>
          <p:nvPr/>
        </p:nvSpPr>
        <p:spPr>
          <a:xfrm>
            <a:off x="8779168" y="5276992"/>
            <a:ext cx="1611627" cy="430887"/>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de-AT" sz="1100" dirty="0"/>
              <a:t>Ausgewählte Projekte in Zentraleuropa</a:t>
            </a:r>
          </a:p>
        </p:txBody>
      </p:sp>
      <p:grpSp>
        <p:nvGrpSpPr>
          <p:cNvPr id="31" name="Gruppieren 30">
            <a:extLst>
              <a:ext uri="{FF2B5EF4-FFF2-40B4-BE49-F238E27FC236}">
                <a16:creationId xmlns:a16="http://schemas.microsoft.com/office/drawing/2014/main" id="{7038C902-BFA0-8FDD-556C-1467F8263111}"/>
              </a:ext>
            </a:extLst>
          </p:cNvPr>
          <p:cNvGrpSpPr/>
          <p:nvPr/>
        </p:nvGrpSpPr>
        <p:grpSpPr>
          <a:xfrm>
            <a:off x="7467600" y="1721395"/>
            <a:ext cx="4136303" cy="3415209"/>
            <a:chOff x="7467600" y="2110740"/>
            <a:chExt cx="4136303" cy="3415209"/>
          </a:xfrm>
        </p:grpSpPr>
        <p:sp>
          <p:nvSpPr>
            <p:cNvPr id="32" name="Rechteck 31">
              <a:extLst>
                <a:ext uri="{FF2B5EF4-FFF2-40B4-BE49-F238E27FC236}">
                  <a16:creationId xmlns:a16="http://schemas.microsoft.com/office/drawing/2014/main" id="{8807019E-85AA-36FE-568C-F6DAA7636549}"/>
                </a:ext>
              </a:extLst>
            </p:cNvPr>
            <p:cNvSpPr/>
            <p:nvPr/>
          </p:nvSpPr>
          <p:spPr>
            <a:xfrm>
              <a:off x="7467600" y="2110740"/>
              <a:ext cx="4136303" cy="34152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33" name="Picture 2" descr="Image">
              <a:extLst>
                <a:ext uri="{FF2B5EF4-FFF2-40B4-BE49-F238E27FC236}">
                  <a16:creationId xmlns:a16="http://schemas.microsoft.com/office/drawing/2014/main" id="{D8764312-6688-08A6-DD4E-6CF2708FB4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95" r="8781"/>
            <a:stretch/>
          </p:blipFill>
          <p:spPr bwMode="auto">
            <a:xfrm>
              <a:off x="7669213" y="2178966"/>
              <a:ext cx="3831539" cy="3244546"/>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34" name="Gruppieren 33">
            <a:extLst>
              <a:ext uri="{FF2B5EF4-FFF2-40B4-BE49-F238E27FC236}">
                <a16:creationId xmlns:a16="http://schemas.microsoft.com/office/drawing/2014/main" id="{273A1B96-A70D-85D4-D7D0-9C101DAFBF88}"/>
              </a:ext>
            </a:extLst>
          </p:cNvPr>
          <p:cNvGrpSpPr/>
          <p:nvPr/>
        </p:nvGrpSpPr>
        <p:grpSpPr>
          <a:xfrm>
            <a:off x="9504075" y="3438710"/>
            <a:ext cx="252000" cy="252000"/>
            <a:chOff x="6385886" y="1484119"/>
            <a:chExt cx="360000" cy="360000"/>
          </a:xfrm>
        </p:grpSpPr>
        <p:sp>
          <p:nvSpPr>
            <p:cNvPr id="35" name="Ellipse 34">
              <a:extLst>
                <a:ext uri="{FF2B5EF4-FFF2-40B4-BE49-F238E27FC236}">
                  <a16:creationId xmlns:a16="http://schemas.microsoft.com/office/drawing/2014/main" id="{8E7EEC01-D5D7-C4E8-738C-8D24F4977233}"/>
                </a:ext>
              </a:extLst>
            </p:cNvPr>
            <p:cNvSpPr/>
            <p:nvPr/>
          </p:nvSpPr>
          <p:spPr>
            <a:xfrm>
              <a:off x="6445583" y="1491615"/>
              <a:ext cx="239062" cy="232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6" name="Freihandform: Form 35">
              <a:extLst>
                <a:ext uri="{FF2B5EF4-FFF2-40B4-BE49-F238E27FC236}">
                  <a16:creationId xmlns:a16="http://schemas.microsoft.com/office/drawing/2014/main" id="{ED9DAAED-207D-D23A-801C-169B73634027}"/>
                </a:ext>
              </a:extLst>
            </p:cNvPr>
            <p:cNvSpPr/>
            <p:nvPr/>
          </p:nvSpPr>
          <p:spPr>
            <a:xfrm rot="8100000">
              <a:off x="6385886" y="1484119"/>
              <a:ext cx="360000" cy="360000"/>
            </a:xfrm>
            <a:custGeom>
              <a:avLst/>
              <a:gdLst>
                <a:gd name="connsiteX0" fmla="*/ 347009 w 2016013"/>
                <a:gd name="connsiteY0" fmla="*/ 1652846 h 2016013"/>
                <a:gd name="connsiteX1" fmla="*/ 1186812 w 2016013"/>
                <a:gd name="connsiteY1" fmla="*/ 1653596 h 2016013"/>
                <a:gd name="connsiteX2" fmla="*/ 1186062 w 2016013"/>
                <a:gd name="connsiteY2" fmla="*/ 813793 h 2016013"/>
                <a:gd name="connsiteX3" fmla="*/ 346260 w 2016013"/>
                <a:gd name="connsiteY3" fmla="*/ 813044 h 2016013"/>
                <a:gd name="connsiteX4" fmla="*/ 347009 w 2016013"/>
                <a:gd name="connsiteY4" fmla="*/ 1652846 h 2016013"/>
                <a:gd name="connsiteX5" fmla="*/ 229033 w 2016013"/>
                <a:gd name="connsiteY5" fmla="*/ 1786980 h 2016013"/>
                <a:gd name="connsiteX6" fmla="*/ 0 w 2016013"/>
                <a:gd name="connsiteY6" fmla="*/ 1234046 h 2016013"/>
                <a:gd name="connsiteX7" fmla="*/ 781967 w 2016013"/>
                <a:gd name="connsiteY7" fmla="*/ 452079 h 2016013"/>
                <a:gd name="connsiteX8" fmla="*/ 2016013 w 2016013"/>
                <a:gd name="connsiteY8" fmla="*/ 0 h 2016013"/>
                <a:gd name="connsiteX9" fmla="*/ 1563934 w 2016013"/>
                <a:gd name="connsiteY9" fmla="*/ 1234046 h 2016013"/>
                <a:gd name="connsiteX10" fmla="*/ 781967 w 2016013"/>
                <a:gd name="connsiteY10" fmla="*/ 2016013 h 2016013"/>
                <a:gd name="connsiteX11" fmla="*/ 229033 w 2016013"/>
                <a:gd name="connsiteY11" fmla="*/ 1786980 h 201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6013" h="2016013">
                  <a:moveTo>
                    <a:pt x="347009" y="1652846"/>
                  </a:moveTo>
                  <a:cubicBezTo>
                    <a:pt x="579121" y="1884958"/>
                    <a:pt x="955113" y="1885294"/>
                    <a:pt x="1186812" y="1653596"/>
                  </a:cubicBezTo>
                  <a:cubicBezTo>
                    <a:pt x="1418510" y="1421897"/>
                    <a:pt x="1418174" y="1045905"/>
                    <a:pt x="1186062" y="813793"/>
                  </a:cubicBezTo>
                  <a:cubicBezTo>
                    <a:pt x="953950" y="581681"/>
                    <a:pt x="577958" y="581345"/>
                    <a:pt x="346260" y="813044"/>
                  </a:cubicBezTo>
                  <a:cubicBezTo>
                    <a:pt x="114561" y="1044742"/>
                    <a:pt x="114897" y="1420734"/>
                    <a:pt x="347009" y="1652846"/>
                  </a:cubicBezTo>
                  <a:close/>
                  <a:moveTo>
                    <a:pt x="229033" y="1786980"/>
                  </a:moveTo>
                  <a:cubicBezTo>
                    <a:pt x="87525" y="1645472"/>
                    <a:pt x="0" y="1449980"/>
                    <a:pt x="0" y="1234046"/>
                  </a:cubicBezTo>
                  <a:cubicBezTo>
                    <a:pt x="0" y="802178"/>
                    <a:pt x="350099" y="452079"/>
                    <a:pt x="781967" y="452079"/>
                  </a:cubicBezTo>
                  <a:cubicBezTo>
                    <a:pt x="1193316" y="452079"/>
                    <a:pt x="1604664" y="301386"/>
                    <a:pt x="2016013" y="0"/>
                  </a:cubicBezTo>
                  <a:cubicBezTo>
                    <a:pt x="1714627" y="411349"/>
                    <a:pt x="1563934" y="822697"/>
                    <a:pt x="1563934" y="1234046"/>
                  </a:cubicBezTo>
                  <a:cubicBezTo>
                    <a:pt x="1563934" y="1665914"/>
                    <a:pt x="1213835" y="2016013"/>
                    <a:pt x="781967" y="2016013"/>
                  </a:cubicBezTo>
                  <a:cubicBezTo>
                    <a:pt x="566033" y="2016013"/>
                    <a:pt x="370541" y="1928488"/>
                    <a:pt x="229033" y="1786980"/>
                  </a:cubicBezTo>
                  <a:close/>
                </a:path>
              </a:pathLst>
            </a:custGeom>
            <a:gradFill>
              <a:gsLst>
                <a:gs pos="38000">
                  <a:srgbClr val="D4430B"/>
                </a:gs>
                <a:gs pos="74000">
                  <a:srgbClr val="E96B0D"/>
                </a:gs>
                <a:gs pos="13000">
                  <a:srgbClr val="C6131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de-AT" dirty="0">
                <a:latin typeface="Verdana" panose="020B0604030504040204" pitchFamily="34" charset="0"/>
                <a:ea typeface="Verdana" panose="020B0604030504040204" pitchFamily="34" charset="0"/>
              </a:endParaRPr>
            </a:p>
          </p:txBody>
        </p:sp>
      </p:grpSp>
      <p:grpSp>
        <p:nvGrpSpPr>
          <p:cNvPr id="37" name="Gruppieren 36">
            <a:extLst>
              <a:ext uri="{FF2B5EF4-FFF2-40B4-BE49-F238E27FC236}">
                <a16:creationId xmlns:a16="http://schemas.microsoft.com/office/drawing/2014/main" id="{445D014E-96CA-F44E-3B60-5599E9C041E0}"/>
              </a:ext>
            </a:extLst>
          </p:cNvPr>
          <p:cNvGrpSpPr/>
          <p:nvPr/>
        </p:nvGrpSpPr>
        <p:grpSpPr>
          <a:xfrm>
            <a:off x="9175102" y="3478390"/>
            <a:ext cx="252000" cy="252000"/>
            <a:chOff x="6385886" y="1484119"/>
            <a:chExt cx="360000" cy="360000"/>
          </a:xfrm>
        </p:grpSpPr>
        <p:sp>
          <p:nvSpPr>
            <p:cNvPr id="38" name="Ellipse 37">
              <a:extLst>
                <a:ext uri="{FF2B5EF4-FFF2-40B4-BE49-F238E27FC236}">
                  <a16:creationId xmlns:a16="http://schemas.microsoft.com/office/drawing/2014/main" id="{24010E76-159E-1429-671E-18F191FD93A9}"/>
                </a:ext>
              </a:extLst>
            </p:cNvPr>
            <p:cNvSpPr/>
            <p:nvPr/>
          </p:nvSpPr>
          <p:spPr>
            <a:xfrm>
              <a:off x="6445583" y="1491615"/>
              <a:ext cx="239062" cy="232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9" name="Freihandform: Form 38">
              <a:extLst>
                <a:ext uri="{FF2B5EF4-FFF2-40B4-BE49-F238E27FC236}">
                  <a16:creationId xmlns:a16="http://schemas.microsoft.com/office/drawing/2014/main" id="{5B94D570-092E-0999-363A-461603DEB7B2}"/>
                </a:ext>
              </a:extLst>
            </p:cNvPr>
            <p:cNvSpPr/>
            <p:nvPr/>
          </p:nvSpPr>
          <p:spPr>
            <a:xfrm rot="8100000">
              <a:off x="6385886" y="1484119"/>
              <a:ext cx="360000" cy="360000"/>
            </a:xfrm>
            <a:custGeom>
              <a:avLst/>
              <a:gdLst>
                <a:gd name="connsiteX0" fmla="*/ 347009 w 2016013"/>
                <a:gd name="connsiteY0" fmla="*/ 1652846 h 2016013"/>
                <a:gd name="connsiteX1" fmla="*/ 1186812 w 2016013"/>
                <a:gd name="connsiteY1" fmla="*/ 1653596 h 2016013"/>
                <a:gd name="connsiteX2" fmla="*/ 1186062 w 2016013"/>
                <a:gd name="connsiteY2" fmla="*/ 813793 h 2016013"/>
                <a:gd name="connsiteX3" fmla="*/ 346260 w 2016013"/>
                <a:gd name="connsiteY3" fmla="*/ 813044 h 2016013"/>
                <a:gd name="connsiteX4" fmla="*/ 347009 w 2016013"/>
                <a:gd name="connsiteY4" fmla="*/ 1652846 h 2016013"/>
                <a:gd name="connsiteX5" fmla="*/ 229033 w 2016013"/>
                <a:gd name="connsiteY5" fmla="*/ 1786980 h 2016013"/>
                <a:gd name="connsiteX6" fmla="*/ 0 w 2016013"/>
                <a:gd name="connsiteY6" fmla="*/ 1234046 h 2016013"/>
                <a:gd name="connsiteX7" fmla="*/ 781967 w 2016013"/>
                <a:gd name="connsiteY7" fmla="*/ 452079 h 2016013"/>
                <a:gd name="connsiteX8" fmla="*/ 2016013 w 2016013"/>
                <a:gd name="connsiteY8" fmla="*/ 0 h 2016013"/>
                <a:gd name="connsiteX9" fmla="*/ 1563934 w 2016013"/>
                <a:gd name="connsiteY9" fmla="*/ 1234046 h 2016013"/>
                <a:gd name="connsiteX10" fmla="*/ 781967 w 2016013"/>
                <a:gd name="connsiteY10" fmla="*/ 2016013 h 2016013"/>
                <a:gd name="connsiteX11" fmla="*/ 229033 w 2016013"/>
                <a:gd name="connsiteY11" fmla="*/ 1786980 h 201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6013" h="2016013">
                  <a:moveTo>
                    <a:pt x="347009" y="1652846"/>
                  </a:moveTo>
                  <a:cubicBezTo>
                    <a:pt x="579121" y="1884958"/>
                    <a:pt x="955113" y="1885294"/>
                    <a:pt x="1186812" y="1653596"/>
                  </a:cubicBezTo>
                  <a:cubicBezTo>
                    <a:pt x="1418510" y="1421897"/>
                    <a:pt x="1418174" y="1045905"/>
                    <a:pt x="1186062" y="813793"/>
                  </a:cubicBezTo>
                  <a:cubicBezTo>
                    <a:pt x="953950" y="581681"/>
                    <a:pt x="577958" y="581345"/>
                    <a:pt x="346260" y="813044"/>
                  </a:cubicBezTo>
                  <a:cubicBezTo>
                    <a:pt x="114561" y="1044742"/>
                    <a:pt x="114897" y="1420734"/>
                    <a:pt x="347009" y="1652846"/>
                  </a:cubicBezTo>
                  <a:close/>
                  <a:moveTo>
                    <a:pt x="229033" y="1786980"/>
                  </a:moveTo>
                  <a:cubicBezTo>
                    <a:pt x="87525" y="1645472"/>
                    <a:pt x="0" y="1449980"/>
                    <a:pt x="0" y="1234046"/>
                  </a:cubicBezTo>
                  <a:cubicBezTo>
                    <a:pt x="0" y="802178"/>
                    <a:pt x="350099" y="452079"/>
                    <a:pt x="781967" y="452079"/>
                  </a:cubicBezTo>
                  <a:cubicBezTo>
                    <a:pt x="1193316" y="452079"/>
                    <a:pt x="1604664" y="301386"/>
                    <a:pt x="2016013" y="0"/>
                  </a:cubicBezTo>
                  <a:cubicBezTo>
                    <a:pt x="1714627" y="411349"/>
                    <a:pt x="1563934" y="822697"/>
                    <a:pt x="1563934" y="1234046"/>
                  </a:cubicBezTo>
                  <a:cubicBezTo>
                    <a:pt x="1563934" y="1665914"/>
                    <a:pt x="1213835" y="2016013"/>
                    <a:pt x="781967" y="2016013"/>
                  </a:cubicBezTo>
                  <a:cubicBezTo>
                    <a:pt x="566033" y="2016013"/>
                    <a:pt x="370541" y="1928488"/>
                    <a:pt x="229033" y="1786980"/>
                  </a:cubicBezTo>
                  <a:close/>
                </a:path>
              </a:pathLst>
            </a:custGeom>
            <a:gradFill>
              <a:gsLst>
                <a:gs pos="38000">
                  <a:srgbClr val="D4430B"/>
                </a:gs>
                <a:gs pos="74000">
                  <a:srgbClr val="E96B0D"/>
                </a:gs>
                <a:gs pos="13000">
                  <a:srgbClr val="C6131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de-AT" dirty="0">
                <a:latin typeface="Verdana" panose="020B0604030504040204" pitchFamily="34" charset="0"/>
                <a:ea typeface="Verdana" panose="020B0604030504040204" pitchFamily="34" charset="0"/>
              </a:endParaRPr>
            </a:p>
          </p:txBody>
        </p:sp>
      </p:grpSp>
      <p:grpSp>
        <p:nvGrpSpPr>
          <p:cNvPr id="40" name="Gruppieren 39">
            <a:extLst>
              <a:ext uri="{FF2B5EF4-FFF2-40B4-BE49-F238E27FC236}">
                <a16:creationId xmlns:a16="http://schemas.microsoft.com/office/drawing/2014/main" id="{B24EA0D7-E342-0ED1-83FD-5616F1ED696F}"/>
              </a:ext>
            </a:extLst>
          </p:cNvPr>
          <p:cNvGrpSpPr/>
          <p:nvPr/>
        </p:nvGrpSpPr>
        <p:grpSpPr>
          <a:xfrm>
            <a:off x="9458703" y="3595135"/>
            <a:ext cx="252000" cy="252000"/>
            <a:chOff x="6385886" y="1484119"/>
            <a:chExt cx="360000" cy="360000"/>
          </a:xfrm>
        </p:grpSpPr>
        <p:sp>
          <p:nvSpPr>
            <p:cNvPr id="41" name="Ellipse 40">
              <a:extLst>
                <a:ext uri="{FF2B5EF4-FFF2-40B4-BE49-F238E27FC236}">
                  <a16:creationId xmlns:a16="http://schemas.microsoft.com/office/drawing/2014/main" id="{C55046C4-105C-4E87-DB8C-3E4F00E63F2E}"/>
                </a:ext>
              </a:extLst>
            </p:cNvPr>
            <p:cNvSpPr/>
            <p:nvPr/>
          </p:nvSpPr>
          <p:spPr>
            <a:xfrm>
              <a:off x="6445583" y="1491615"/>
              <a:ext cx="239062" cy="232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2" name="Freihandform: Form 41">
              <a:extLst>
                <a:ext uri="{FF2B5EF4-FFF2-40B4-BE49-F238E27FC236}">
                  <a16:creationId xmlns:a16="http://schemas.microsoft.com/office/drawing/2014/main" id="{7B71953E-C78B-AE9C-3599-A33AE88FCAF4}"/>
                </a:ext>
              </a:extLst>
            </p:cNvPr>
            <p:cNvSpPr/>
            <p:nvPr/>
          </p:nvSpPr>
          <p:spPr>
            <a:xfrm rot="8100000">
              <a:off x="6385886" y="1484119"/>
              <a:ext cx="360000" cy="360000"/>
            </a:xfrm>
            <a:custGeom>
              <a:avLst/>
              <a:gdLst>
                <a:gd name="connsiteX0" fmla="*/ 347009 w 2016013"/>
                <a:gd name="connsiteY0" fmla="*/ 1652846 h 2016013"/>
                <a:gd name="connsiteX1" fmla="*/ 1186812 w 2016013"/>
                <a:gd name="connsiteY1" fmla="*/ 1653596 h 2016013"/>
                <a:gd name="connsiteX2" fmla="*/ 1186062 w 2016013"/>
                <a:gd name="connsiteY2" fmla="*/ 813793 h 2016013"/>
                <a:gd name="connsiteX3" fmla="*/ 346260 w 2016013"/>
                <a:gd name="connsiteY3" fmla="*/ 813044 h 2016013"/>
                <a:gd name="connsiteX4" fmla="*/ 347009 w 2016013"/>
                <a:gd name="connsiteY4" fmla="*/ 1652846 h 2016013"/>
                <a:gd name="connsiteX5" fmla="*/ 229033 w 2016013"/>
                <a:gd name="connsiteY5" fmla="*/ 1786980 h 2016013"/>
                <a:gd name="connsiteX6" fmla="*/ 0 w 2016013"/>
                <a:gd name="connsiteY6" fmla="*/ 1234046 h 2016013"/>
                <a:gd name="connsiteX7" fmla="*/ 781967 w 2016013"/>
                <a:gd name="connsiteY7" fmla="*/ 452079 h 2016013"/>
                <a:gd name="connsiteX8" fmla="*/ 2016013 w 2016013"/>
                <a:gd name="connsiteY8" fmla="*/ 0 h 2016013"/>
                <a:gd name="connsiteX9" fmla="*/ 1563934 w 2016013"/>
                <a:gd name="connsiteY9" fmla="*/ 1234046 h 2016013"/>
                <a:gd name="connsiteX10" fmla="*/ 781967 w 2016013"/>
                <a:gd name="connsiteY10" fmla="*/ 2016013 h 2016013"/>
                <a:gd name="connsiteX11" fmla="*/ 229033 w 2016013"/>
                <a:gd name="connsiteY11" fmla="*/ 1786980 h 201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6013" h="2016013">
                  <a:moveTo>
                    <a:pt x="347009" y="1652846"/>
                  </a:moveTo>
                  <a:cubicBezTo>
                    <a:pt x="579121" y="1884958"/>
                    <a:pt x="955113" y="1885294"/>
                    <a:pt x="1186812" y="1653596"/>
                  </a:cubicBezTo>
                  <a:cubicBezTo>
                    <a:pt x="1418510" y="1421897"/>
                    <a:pt x="1418174" y="1045905"/>
                    <a:pt x="1186062" y="813793"/>
                  </a:cubicBezTo>
                  <a:cubicBezTo>
                    <a:pt x="953950" y="581681"/>
                    <a:pt x="577958" y="581345"/>
                    <a:pt x="346260" y="813044"/>
                  </a:cubicBezTo>
                  <a:cubicBezTo>
                    <a:pt x="114561" y="1044742"/>
                    <a:pt x="114897" y="1420734"/>
                    <a:pt x="347009" y="1652846"/>
                  </a:cubicBezTo>
                  <a:close/>
                  <a:moveTo>
                    <a:pt x="229033" y="1786980"/>
                  </a:moveTo>
                  <a:cubicBezTo>
                    <a:pt x="87525" y="1645472"/>
                    <a:pt x="0" y="1449980"/>
                    <a:pt x="0" y="1234046"/>
                  </a:cubicBezTo>
                  <a:cubicBezTo>
                    <a:pt x="0" y="802178"/>
                    <a:pt x="350099" y="452079"/>
                    <a:pt x="781967" y="452079"/>
                  </a:cubicBezTo>
                  <a:cubicBezTo>
                    <a:pt x="1193316" y="452079"/>
                    <a:pt x="1604664" y="301386"/>
                    <a:pt x="2016013" y="0"/>
                  </a:cubicBezTo>
                  <a:cubicBezTo>
                    <a:pt x="1714627" y="411349"/>
                    <a:pt x="1563934" y="822697"/>
                    <a:pt x="1563934" y="1234046"/>
                  </a:cubicBezTo>
                  <a:cubicBezTo>
                    <a:pt x="1563934" y="1665914"/>
                    <a:pt x="1213835" y="2016013"/>
                    <a:pt x="781967" y="2016013"/>
                  </a:cubicBezTo>
                  <a:cubicBezTo>
                    <a:pt x="566033" y="2016013"/>
                    <a:pt x="370541" y="1928488"/>
                    <a:pt x="229033" y="1786980"/>
                  </a:cubicBezTo>
                  <a:close/>
                </a:path>
              </a:pathLst>
            </a:custGeom>
            <a:gradFill>
              <a:gsLst>
                <a:gs pos="38000">
                  <a:srgbClr val="D4430B"/>
                </a:gs>
                <a:gs pos="74000">
                  <a:srgbClr val="E96B0D"/>
                </a:gs>
                <a:gs pos="13000">
                  <a:srgbClr val="C6131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de-AT" dirty="0">
                <a:latin typeface="Verdana" panose="020B0604030504040204" pitchFamily="34" charset="0"/>
                <a:ea typeface="Verdana" panose="020B0604030504040204" pitchFamily="34" charset="0"/>
              </a:endParaRPr>
            </a:p>
          </p:txBody>
        </p:sp>
      </p:grpSp>
      <p:grpSp>
        <p:nvGrpSpPr>
          <p:cNvPr id="43" name="Gruppieren 42">
            <a:extLst>
              <a:ext uri="{FF2B5EF4-FFF2-40B4-BE49-F238E27FC236}">
                <a16:creationId xmlns:a16="http://schemas.microsoft.com/office/drawing/2014/main" id="{473F29D4-810A-26BE-5DBE-0228FC7322D1}"/>
              </a:ext>
            </a:extLst>
          </p:cNvPr>
          <p:cNvGrpSpPr/>
          <p:nvPr/>
        </p:nvGrpSpPr>
        <p:grpSpPr>
          <a:xfrm>
            <a:off x="9811709" y="3345031"/>
            <a:ext cx="252000" cy="252000"/>
            <a:chOff x="6385886" y="1484119"/>
            <a:chExt cx="360000" cy="360000"/>
          </a:xfrm>
        </p:grpSpPr>
        <p:sp>
          <p:nvSpPr>
            <p:cNvPr id="46" name="Ellipse 45">
              <a:extLst>
                <a:ext uri="{FF2B5EF4-FFF2-40B4-BE49-F238E27FC236}">
                  <a16:creationId xmlns:a16="http://schemas.microsoft.com/office/drawing/2014/main" id="{015DCB5F-FF12-FA7C-6E8E-06A07C13D86A}"/>
                </a:ext>
              </a:extLst>
            </p:cNvPr>
            <p:cNvSpPr/>
            <p:nvPr/>
          </p:nvSpPr>
          <p:spPr>
            <a:xfrm>
              <a:off x="6445583" y="1491615"/>
              <a:ext cx="239062" cy="232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8" name="Freihandform: Form 47">
              <a:extLst>
                <a:ext uri="{FF2B5EF4-FFF2-40B4-BE49-F238E27FC236}">
                  <a16:creationId xmlns:a16="http://schemas.microsoft.com/office/drawing/2014/main" id="{E1C14E0A-CA88-B584-F4F4-8AEF82FF1479}"/>
                </a:ext>
              </a:extLst>
            </p:cNvPr>
            <p:cNvSpPr/>
            <p:nvPr/>
          </p:nvSpPr>
          <p:spPr>
            <a:xfrm rot="8100000">
              <a:off x="6385886" y="1484119"/>
              <a:ext cx="360000" cy="360000"/>
            </a:xfrm>
            <a:custGeom>
              <a:avLst/>
              <a:gdLst>
                <a:gd name="connsiteX0" fmla="*/ 347009 w 2016013"/>
                <a:gd name="connsiteY0" fmla="*/ 1652846 h 2016013"/>
                <a:gd name="connsiteX1" fmla="*/ 1186812 w 2016013"/>
                <a:gd name="connsiteY1" fmla="*/ 1653596 h 2016013"/>
                <a:gd name="connsiteX2" fmla="*/ 1186062 w 2016013"/>
                <a:gd name="connsiteY2" fmla="*/ 813793 h 2016013"/>
                <a:gd name="connsiteX3" fmla="*/ 346260 w 2016013"/>
                <a:gd name="connsiteY3" fmla="*/ 813044 h 2016013"/>
                <a:gd name="connsiteX4" fmla="*/ 347009 w 2016013"/>
                <a:gd name="connsiteY4" fmla="*/ 1652846 h 2016013"/>
                <a:gd name="connsiteX5" fmla="*/ 229033 w 2016013"/>
                <a:gd name="connsiteY5" fmla="*/ 1786980 h 2016013"/>
                <a:gd name="connsiteX6" fmla="*/ 0 w 2016013"/>
                <a:gd name="connsiteY6" fmla="*/ 1234046 h 2016013"/>
                <a:gd name="connsiteX7" fmla="*/ 781967 w 2016013"/>
                <a:gd name="connsiteY7" fmla="*/ 452079 h 2016013"/>
                <a:gd name="connsiteX8" fmla="*/ 2016013 w 2016013"/>
                <a:gd name="connsiteY8" fmla="*/ 0 h 2016013"/>
                <a:gd name="connsiteX9" fmla="*/ 1563934 w 2016013"/>
                <a:gd name="connsiteY9" fmla="*/ 1234046 h 2016013"/>
                <a:gd name="connsiteX10" fmla="*/ 781967 w 2016013"/>
                <a:gd name="connsiteY10" fmla="*/ 2016013 h 2016013"/>
                <a:gd name="connsiteX11" fmla="*/ 229033 w 2016013"/>
                <a:gd name="connsiteY11" fmla="*/ 1786980 h 201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6013" h="2016013">
                  <a:moveTo>
                    <a:pt x="347009" y="1652846"/>
                  </a:moveTo>
                  <a:cubicBezTo>
                    <a:pt x="579121" y="1884958"/>
                    <a:pt x="955113" y="1885294"/>
                    <a:pt x="1186812" y="1653596"/>
                  </a:cubicBezTo>
                  <a:cubicBezTo>
                    <a:pt x="1418510" y="1421897"/>
                    <a:pt x="1418174" y="1045905"/>
                    <a:pt x="1186062" y="813793"/>
                  </a:cubicBezTo>
                  <a:cubicBezTo>
                    <a:pt x="953950" y="581681"/>
                    <a:pt x="577958" y="581345"/>
                    <a:pt x="346260" y="813044"/>
                  </a:cubicBezTo>
                  <a:cubicBezTo>
                    <a:pt x="114561" y="1044742"/>
                    <a:pt x="114897" y="1420734"/>
                    <a:pt x="347009" y="1652846"/>
                  </a:cubicBezTo>
                  <a:close/>
                  <a:moveTo>
                    <a:pt x="229033" y="1786980"/>
                  </a:moveTo>
                  <a:cubicBezTo>
                    <a:pt x="87525" y="1645472"/>
                    <a:pt x="0" y="1449980"/>
                    <a:pt x="0" y="1234046"/>
                  </a:cubicBezTo>
                  <a:cubicBezTo>
                    <a:pt x="0" y="802178"/>
                    <a:pt x="350099" y="452079"/>
                    <a:pt x="781967" y="452079"/>
                  </a:cubicBezTo>
                  <a:cubicBezTo>
                    <a:pt x="1193316" y="452079"/>
                    <a:pt x="1604664" y="301386"/>
                    <a:pt x="2016013" y="0"/>
                  </a:cubicBezTo>
                  <a:cubicBezTo>
                    <a:pt x="1714627" y="411349"/>
                    <a:pt x="1563934" y="822697"/>
                    <a:pt x="1563934" y="1234046"/>
                  </a:cubicBezTo>
                  <a:cubicBezTo>
                    <a:pt x="1563934" y="1665914"/>
                    <a:pt x="1213835" y="2016013"/>
                    <a:pt x="781967" y="2016013"/>
                  </a:cubicBezTo>
                  <a:cubicBezTo>
                    <a:pt x="566033" y="2016013"/>
                    <a:pt x="370541" y="1928488"/>
                    <a:pt x="229033" y="1786980"/>
                  </a:cubicBezTo>
                  <a:close/>
                </a:path>
              </a:pathLst>
            </a:custGeom>
            <a:gradFill>
              <a:gsLst>
                <a:gs pos="38000">
                  <a:srgbClr val="D4430B"/>
                </a:gs>
                <a:gs pos="74000">
                  <a:srgbClr val="E96B0D"/>
                </a:gs>
                <a:gs pos="13000">
                  <a:srgbClr val="C6131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de-AT" dirty="0">
                <a:latin typeface="Verdana" panose="020B0604030504040204" pitchFamily="34" charset="0"/>
                <a:ea typeface="Verdana" panose="020B0604030504040204" pitchFamily="34" charset="0"/>
              </a:endParaRPr>
            </a:p>
          </p:txBody>
        </p:sp>
      </p:grpSp>
      <p:grpSp>
        <p:nvGrpSpPr>
          <p:cNvPr id="59" name="Gruppieren 58">
            <a:extLst>
              <a:ext uri="{FF2B5EF4-FFF2-40B4-BE49-F238E27FC236}">
                <a16:creationId xmlns:a16="http://schemas.microsoft.com/office/drawing/2014/main" id="{6266E987-9BF1-9968-4EA9-AD0857492A25}"/>
              </a:ext>
            </a:extLst>
          </p:cNvPr>
          <p:cNvGrpSpPr/>
          <p:nvPr/>
        </p:nvGrpSpPr>
        <p:grpSpPr>
          <a:xfrm>
            <a:off x="10005945" y="3634545"/>
            <a:ext cx="252000" cy="252000"/>
            <a:chOff x="6385886" y="1484119"/>
            <a:chExt cx="360000" cy="360000"/>
          </a:xfrm>
        </p:grpSpPr>
        <p:sp>
          <p:nvSpPr>
            <p:cNvPr id="60" name="Ellipse 59">
              <a:extLst>
                <a:ext uri="{FF2B5EF4-FFF2-40B4-BE49-F238E27FC236}">
                  <a16:creationId xmlns:a16="http://schemas.microsoft.com/office/drawing/2014/main" id="{E79A0C3E-8205-0D40-3B26-0FDAAF395CD3}"/>
                </a:ext>
              </a:extLst>
            </p:cNvPr>
            <p:cNvSpPr/>
            <p:nvPr/>
          </p:nvSpPr>
          <p:spPr>
            <a:xfrm>
              <a:off x="6445583" y="1491615"/>
              <a:ext cx="239062" cy="232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1" name="Freihandform: Form 60">
              <a:extLst>
                <a:ext uri="{FF2B5EF4-FFF2-40B4-BE49-F238E27FC236}">
                  <a16:creationId xmlns:a16="http://schemas.microsoft.com/office/drawing/2014/main" id="{EF8563EE-9951-F880-EF8B-0FD34E521685}"/>
                </a:ext>
              </a:extLst>
            </p:cNvPr>
            <p:cNvSpPr/>
            <p:nvPr/>
          </p:nvSpPr>
          <p:spPr>
            <a:xfrm rot="8100000">
              <a:off x="6385886" y="1484119"/>
              <a:ext cx="360000" cy="360000"/>
            </a:xfrm>
            <a:custGeom>
              <a:avLst/>
              <a:gdLst>
                <a:gd name="connsiteX0" fmla="*/ 347009 w 2016013"/>
                <a:gd name="connsiteY0" fmla="*/ 1652846 h 2016013"/>
                <a:gd name="connsiteX1" fmla="*/ 1186812 w 2016013"/>
                <a:gd name="connsiteY1" fmla="*/ 1653596 h 2016013"/>
                <a:gd name="connsiteX2" fmla="*/ 1186062 w 2016013"/>
                <a:gd name="connsiteY2" fmla="*/ 813793 h 2016013"/>
                <a:gd name="connsiteX3" fmla="*/ 346260 w 2016013"/>
                <a:gd name="connsiteY3" fmla="*/ 813044 h 2016013"/>
                <a:gd name="connsiteX4" fmla="*/ 347009 w 2016013"/>
                <a:gd name="connsiteY4" fmla="*/ 1652846 h 2016013"/>
                <a:gd name="connsiteX5" fmla="*/ 229033 w 2016013"/>
                <a:gd name="connsiteY5" fmla="*/ 1786980 h 2016013"/>
                <a:gd name="connsiteX6" fmla="*/ 0 w 2016013"/>
                <a:gd name="connsiteY6" fmla="*/ 1234046 h 2016013"/>
                <a:gd name="connsiteX7" fmla="*/ 781967 w 2016013"/>
                <a:gd name="connsiteY7" fmla="*/ 452079 h 2016013"/>
                <a:gd name="connsiteX8" fmla="*/ 2016013 w 2016013"/>
                <a:gd name="connsiteY8" fmla="*/ 0 h 2016013"/>
                <a:gd name="connsiteX9" fmla="*/ 1563934 w 2016013"/>
                <a:gd name="connsiteY9" fmla="*/ 1234046 h 2016013"/>
                <a:gd name="connsiteX10" fmla="*/ 781967 w 2016013"/>
                <a:gd name="connsiteY10" fmla="*/ 2016013 h 2016013"/>
                <a:gd name="connsiteX11" fmla="*/ 229033 w 2016013"/>
                <a:gd name="connsiteY11" fmla="*/ 1786980 h 201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6013" h="2016013">
                  <a:moveTo>
                    <a:pt x="347009" y="1652846"/>
                  </a:moveTo>
                  <a:cubicBezTo>
                    <a:pt x="579121" y="1884958"/>
                    <a:pt x="955113" y="1885294"/>
                    <a:pt x="1186812" y="1653596"/>
                  </a:cubicBezTo>
                  <a:cubicBezTo>
                    <a:pt x="1418510" y="1421897"/>
                    <a:pt x="1418174" y="1045905"/>
                    <a:pt x="1186062" y="813793"/>
                  </a:cubicBezTo>
                  <a:cubicBezTo>
                    <a:pt x="953950" y="581681"/>
                    <a:pt x="577958" y="581345"/>
                    <a:pt x="346260" y="813044"/>
                  </a:cubicBezTo>
                  <a:cubicBezTo>
                    <a:pt x="114561" y="1044742"/>
                    <a:pt x="114897" y="1420734"/>
                    <a:pt x="347009" y="1652846"/>
                  </a:cubicBezTo>
                  <a:close/>
                  <a:moveTo>
                    <a:pt x="229033" y="1786980"/>
                  </a:moveTo>
                  <a:cubicBezTo>
                    <a:pt x="87525" y="1645472"/>
                    <a:pt x="0" y="1449980"/>
                    <a:pt x="0" y="1234046"/>
                  </a:cubicBezTo>
                  <a:cubicBezTo>
                    <a:pt x="0" y="802178"/>
                    <a:pt x="350099" y="452079"/>
                    <a:pt x="781967" y="452079"/>
                  </a:cubicBezTo>
                  <a:cubicBezTo>
                    <a:pt x="1193316" y="452079"/>
                    <a:pt x="1604664" y="301386"/>
                    <a:pt x="2016013" y="0"/>
                  </a:cubicBezTo>
                  <a:cubicBezTo>
                    <a:pt x="1714627" y="411349"/>
                    <a:pt x="1563934" y="822697"/>
                    <a:pt x="1563934" y="1234046"/>
                  </a:cubicBezTo>
                  <a:cubicBezTo>
                    <a:pt x="1563934" y="1665914"/>
                    <a:pt x="1213835" y="2016013"/>
                    <a:pt x="781967" y="2016013"/>
                  </a:cubicBezTo>
                  <a:cubicBezTo>
                    <a:pt x="566033" y="2016013"/>
                    <a:pt x="370541" y="1928488"/>
                    <a:pt x="229033" y="1786980"/>
                  </a:cubicBezTo>
                  <a:close/>
                </a:path>
              </a:pathLst>
            </a:custGeom>
            <a:gradFill>
              <a:gsLst>
                <a:gs pos="38000">
                  <a:srgbClr val="D4430B"/>
                </a:gs>
                <a:gs pos="74000">
                  <a:srgbClr val="E96B0D"/>
                </a:gs>
                <a:gs pos="13000">
                  <a:srgbClr val="C6131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de-AT" dirty="0">
                <a:latin typeface="Verdana" panose="020B0604030504040204" pitchFamily="34" charset="0"/>
                <a:ea typeface="Verdana" panose="020B0604030504040204" pitchFamily="34" charset="0"/>
              </a:endParaRPr>
            </a:p>
          </p:txBody>
        </p:sp>
      </p:grpSp>
      <p:grpSp>
        <p:nvGrpSpPr>
          <p:cNvPr id="62" name="Gruppieren 61">
            <a:extLst>
              <a:ext uri="{FF2B5EF4-FFF2-40B4-BE49-F238E27FC236}">
                <a16:creationId xmlns:a16="http://schemas.microsoft.com/office/drawing/2014/main" id="{CDE798DA-CDC3-71FC-5218-AEBE1C9CA64C}"/>
              </a:ext>
            </a:extLst>
          </p:cNvPr>
          <p:cNvGrpSpPr/>
          <p:nvPr/>
        </p:nvGrpSpPr>
        <p:grpSpPr>
          <a:xfrm>
            <a:off x="9364272" y="2694047"/>
            <a:ext cx="252000" cy="252000"/>
            <a:chOff x="6385886" y="1484119"/>
            <a:chExt cx="360000" cy="360000"/>
          </a:xfrm>
        </p:grpSpPr>
        <p:sp>
          <p:nvSpPr>
            <p:cNvPr id="63" name="Ellipse 62">
              <a:extLst>
                <a:ext uri="{FF2B5EF4-FFF2-40B4-BE49-F238E27FC236}">
                  <a16:creationId xmlns:a16="http://schemas.microsoft.com/office/drawing/2014/main" id="{7056B67F-06A2-3416-B815-47CB4E62C9D5}"/>
                </a:ext>
              </a:extLst>
            </p:cNvPr>
            <p:cNvSpPr/>
            <p:nvPr/>
          </p:nvSpPr>
          <p:spPr>
            <a:xfrm>
              <a:off x="6445583" y="1491615"/>
              <a:ext cx="239062" cy="232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4" name="Freihandform: Form 63">
              <a:extLst>
                <a:ext uri="{FF2B5EF4-FFF2-40B4-BE49-F238E27FC236}">
                  <a16:creationId xmlns:a16="http://schemas.microsoft.com/office/drawing/2014/main" id="{1BEA810C-6912-48AC-810E-936E875BC426}"/>
                </a:ext>
              </a:extLst>
            </p:cNvPr>
            <p:cNvSpPr/>
            <p:nvPr/>
          </p:nvSpPr>
          <p:spPr>
            <a:xfrm rot="8100000">
              <a:off x="6385886" y="1484119"/>
              <a:ext cx="360000" cy="360000"/>
            </a:xfrm>
            <a:custGeom>
              <a:avLst/>
              <a:gdLst>
                <a:gd name="connsiteX0" fmla="*/ 347009 w 2016013"/>
                <a:gd name="connsiteY0" fmla="*/ 1652846 h 2016013"/>
                <a:gd name="connsiteX1" fmla="*/ 1186812 w 2016013"/>
                <a:gd name="connsiteY1" fmla="*/ 1653596 h 2016013"/>
                <a:gd name="connsiteX2" fmla="*/ 1186062 w 2016013"/>
                <a:gd name="connsiteY2" fmla="*/ 813793 h 2016013"/>
                <a:gd name="connsiteX3" fmla="*/ 346260 w 2016013"/>
                <a:gd name="connsiteY3" fmla="*/ 813044 h 2016013"/>
                <a:gd name="connsiteX4" fmla="*/ 347009 w 2016013"/>
                <a:gd name="connsiteY4" fmla="*/ 1652846 h 2016013"/>
                <a:gd name="connsiteX5" fmla="*/ 229033 w 2016013"/>
                <a:gd name="connsiteY5" fmla="*/ 1786980 h 2016013"/>
                <a:gd name="connsiteX6" fmla="*/ 0 w 2016013"/>
                <a:gd name="connsiteY6" fmla="*/ 1234046 h 2016013"/>
                <a:gd name="connsiteX7" fmla="*/ 781967 w 2016013"/>
                <a:gd name="connsiteY7" fmla="*/ 452079 h 2016013"/>
                <a:gd name="connsiteX8" fmla="*/ 2016013 w 2016013"/>
                <a:gd name="connsiteY8" fmla="*/ 0 h 2016013"/>
                <a:gd name="connsiteX9" fmla="*/ 1563934 w 2016013"/>
                <a:gd name="connsiteY9" fmla="*/ 1234046 h 2016013"/>
                <a:gd name="connsiteX10" fmla="*/ 781967 w 2016013"/>
                <a:gd name="connsiteY10" fmla="*/ 2016013 h 2016013"/>
                <a:gd name="connsiteX11" fmla="*/ 229033 w 2016013"/>
                <a:gd name="connsiteY11" fmla="*/ 1786980 h 201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6013" h="2016013">
                  <a:moveTo>
                    <a:pt x="347009" y="1652846"/>
                  </a:moveTo>
                  <a:cubicBezTo>
                    <a:pt x="579121" y="1884958"/>
                    <a:pt x="955113" y="1885294"/>
                    <a:pt x="1186812" y="1653596"/>
                  </a:cubicBezTo>
                  <a:cubicBezTo>
                    <a:pt x="1418510" y="1421897"/>
                    <a:pt x="1418174" y="1045905"/>
                    <a:pt x="1186062" y="813793"/>
                  </a:cubicBezTo>
                  <a:cubicBezTo>
                    <a:pt x="953950" y="581681"/>
                    <a:pt x="577958" y="581345"/>
                    <a:pt x="346260" y="813044"/>
                  </a:cubicBezTo>
                  <a:cubicBezTo>
                    <a:pt x="114561" y="1044742"/>
                    <a:pt x="114897" y="1420734"/>
                    <a:pt x="347009" y="1652846"/>
                  </a:cubicBezTo>
                  <a:close/>
                  <a:moveTo>
                    <a:pt x="229033" y="1786980"/>
                  </a:moveTo>
                  <a:cubicBezTo>
                    <a:pt x="87525" y="1645472"/>
                    <a:pt x="0" y="1449980"/>
                    <a:pt x="0" y="1234046"/>
                  </a:cubicBezTo>
                  <a:cubicBezTo>
                    <a:pt x="0" y="802178"/>
                    <a:pt x="350099" y="452079"/>
                    <a:pt x="781967" y="452079"/>
                  </a:cubicBezTo>
                  <a:cubicBezTo>
                    <a:pt x="1193316" y="452079"/>
                    <a:pt x="1604664" y="301386"/>
                    <a:pt x="2016013" y="0"/>
                  </a:cubicBezTo>
                  <a:cubicBezTo>
                    <a:pt x="1714627" y="411349"/>
                    <a:pt x="1563934" y="822697"/>
                    <a:pt x="1563934" y="1234046"/>
                  </a:cubicBezTo>
                  <a:cubicBezTo>
                    <a:pt x="1563934" y="1665914"/>
                    <a:pt x="1213835" y="2016013"/>
                    <a:pt x="781967" y="2016013"/>
                  </a:cubicBezTo>
                  <a:cubicBezTo>
                    <a:pt x="566033" y="2016013"/>
                    <a:pt x="370541" y="1928488"/>
                    <a:pt x="229033" y="1786980"/>
                  </a:cubicBezTo>
                  <a:close/>
                </a:path>
              </a:pathLst>
            </a:custGeom>
            <a:gradFill>
              <a:gsLst>
                <a:gs pos="38000">
                  <a:srgbClr val="D4430B"/>
                </a:gs>
                <a:gs pos="74000">
                  <a:srgbClr val="E96B0D"/>
                </a:gs>
                <a:gs pos="13000">
                  <a:srgbClr val="C6131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de-AT" dirty="0">
                <a:latin typeface="Verdana" panose="020B0604030504040204" pitchFamily="34" charset="0"/>
                <a:ea typeface="Verdana" panose="020B0604030504040204" pitchFamily="34" charset="0"/>
              </a:endParaRPr>
            </a:p>
          </p:txBody>
        </p:sp>
      </p:grpSp>
      <p:grpSp>
        <p:nvGrpSpPr>
          <p:cNvPr id="65" name="Gruppieren 64">
            <a:extLst>
              <a:ext uri="{FF2B5EF4-FFF2-40B4-BE49-F238E27FC236}">
                <a16:creationId xmlns:a16="http://schemas.microsoft.com/office/drawing/2014/main" id="{E42B13DF-7C84-D7E1-BAA2-58496401D997}"/>
              </a:ext>
            </a:extLst>
          </p:cNvPr>
          <p:cNvGrpSpPr/>
          <p:nvPr/>
        </p:nvGrpSpPr>
        <p:grpSpPr>
          <a:xfrm>
            <a:off x="9010139" y="3075420"/>
            <a:ext cx="252000" cy="252000"/>
            <a:chOff x="6385886" y="1484119"/>
            <a:chExt cx="360000" cy="360000"/>
          </a:xfrm>
        </p:grpSpPr>
        <p:sp>
          <p:nvSpPr>
            <p:cNvPr id="66" name="Ellipse 65">
              <a:extLst>
                <a:ext uri="{FF2B5EF4-FFF2-40B4-BE49-F238E27FC236}">
                  <a16:creationId xmlns:a16="http://schemas.microsoft.com/office/drawing/2014/main" id="{B6A806D4-1BDB-9E6A-CFCC-DB6E3341CE5A}"/>
                </a:ext>
              </a:extLst>
            </p:cNvPr>
            <p:cNvSpPr/>
            <p:nvPr/>
          </p:nvSpPr>
          <p:spPr>
            <a:xfrm>
              <a:off x="6445583" y="1491615"/>
              <a:ext cx="239062" cy="232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7" name="Freihandform: Form 66">
              <a:extLst>
                <a:ext uri="{FF2B5EF4-FFF2-40B4-BE49-F238E27FC236}">
                  <a16:creationId xmlns:a16="http://schemas.microsoft.com/office/drawing/2014/main" id="{33A6BFD5-AF81-CDBE-6D88-0C34D6203501}"/>
                </a:ext>
              </a:extLst>
            </p:cNvPr>
            <p:cNvSpPr/>
            <p:nvPr/>
          </p:nvSpPr>
          <p:spPr>
            <a:xfrm rot="8100000">
              <a:off x="6385886" y="1484119"/>
              <a:ext cx="360000" cy="360000"/>
            </a:xfrm>
            <a:custGeom>
              <a:avLst/>
              <a:gdLst>
                <a:gd name="connsiteX0" fmla="*/ 347009 w 2016013"/>
                <a:gd name="connsiteY0" fmla="*/ 1652846 h 2016013"/>
                <a:gd name="connsiteX1" fmla="*/ 1186812 w 2016013"/>
                <a:gd name="connsiteY1" fmla="*/ 1653596 h 2016013"/>
                <a:gd name="connsiteX2" fmla="*/ 1186062 w 2016013"/>
                <a:gd name="connsiteY2" fmla="*/ 813793 h 2016013"/>
                <a:gd name="connsiteX3" fmla="*/ 346260 w 2016013"/>
                <a:gd name="connsiteY3" fmla="*/ 813044 h 2016013"/>
                <a:gd name="connsiteX4" fmla="*/ 347009 w 2016013"/>
                <a:gd name="connsiteY4" fmla="*/ 1652846 h 2016013"/>
                <a:gd name="connsiteX5" fmla="*/ 229033 w 2016013"/>
                <a:gd name="connsiteY5" fmla="*/ 1786980 h 2016013"/>
                <a:gd name="connsiteX6" fmla="*/ 0 w 2016013"/>
                <a:gd name="connsiteY6" fmla="*/ 1234046 h 2016013"/>
                <a:gd name="connsiteX7" fmla="*/ 781967 w 2016013"/>
                <a:gd name="connsiteY7" fmla="*/ 452079 h 2016013"/>
                <a:gd name="connsiteX8" fmla="*/ 2016013 w 2016013"/>
                <a:gd name="connsiteY8" fmla="*/ 0 h 2016013"/>
                <a:gd name="connsiteX9" fmla="*/ 1563934 w 2016013"/>
                <a:gd name="connsiteY9" fmla="*/ 1234046 h 2016013"/>
                <a:gd name="connsiteX10" fmla="*/ 781967 w 2016013"/>
                <a:gd name="connsiteY10" fmla="*/ 2016013 h 2016013"/>
                <a:gd name="connsiteX11" fmla="*/ 229033 w 2016013"/>
                <a:gd name="connsiteY11" fmla="*/ 1786980 h 201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6013" h="2016013">
                  <a:moveTo>
                    <a:pt x="347009" y="1652846"/>
                  </a:moveTo>
                  <a:cubicBezTo>
                    <a:pt x="579121" y="1884958"/>
                    <a:pt x="955113" y="1885294"/>
                    <a:pt x="1186812" y="1653596"/>
                  </a:cubicBezTo>
                  <a:cubicBezTo>
                    <a:pt x="1418510" y="1421897"/>
                    <a:pt x="1418174" y="1045905"/>
                    <a:pt x="1186062" y="813793"/>
                  </a:cubicBezTo>
                  <a:cubicBezTo>
                    <a:pt x="953950" y="581681"/>
                    <a:pt x="577958" y="581345"/>
                    <a:pt x="346260" y="813044"/>
                  </a:cubicBezTo>
                  <a:cubicBezTo>
                    <a:pt x="114561" y="1044742"/>
                    <a:pt x="114897" y="1420734"/>
                    <a:pt x="347009" y="1652846"/>
                  </a:cubicBezTo>
                  <a:close/>
                  <a:moveTo>
                    <a:pt x="229033" y="1786980"/>
                  </a:moveTo>
                  <a:cubicBezTo>
                    <a:pt x="87525" y="1645472"/>
                    <a:pt x="0" y="1449980"/>
                    <a:pt x="0" y="1234046"/>
                  </a:cubicBezTo>
                  <a:cubicBezTo>
                    <a:pt x="0" y="802178"/>
                    <a:pt x="350099" y="452079"/>
                    <a:pt x="781967" y="452079"/>
                  </a:cubicBezTo>
                  <a:cubicBezTo>
                    <a:pt x="1193316" y="452079"/>
                    <a:pt x="1604664" y="301386"/>
                    <a:pt x="2016013" y="0"/>
                  </a:cubicBezTo>
                  <a:cubicBezTo>
                    <a:pt x="1714627" y="411349"/>
                    <a:pt x="1563934" y="822697"/>
                    <a:pt x="1563934" y="1234046"/>
                  </a:cubicBezTo>
                  <a:cubicBezTo>
                    <a:pt x="1563934" y="1665914"/>
                    <a:pt x="1213835" y="2016013"/>
                    <a:pt x="781967" y="2016013"/>
                  </a:cubicBezTo>
                  <a:cubicBezTo>
                    <a:pt x="566033" y="2016013"/>
                    <a:pt x="370541" y="1928488"/>
                    <a:pt x="229033" y="1786980"/>
                  </a:cubicBezTo>
                  <a:close/>
                </a:path>
              </a:pathLst>
            </a:custGeom>
            <a:gradFill>
              <a:gsLst>
                <a:gs pos="38000">
                  <a:srgbClr val="D4430B"/>
                </a:gs>
                <a:gs pos="74000">
                  <a:srgbClr val="E96B0D"/>
                </a:gs>
                <a:gs pos="13000">
                  <a:srgbClr val="C6131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de-AT" dirty="0">
                <a:latin typeface="Verdana" panose="020B0604030504040204" pitchFamily="34" charset="0"/>
                <a:ea typeface="Verdana" panose="020B0604030504040204" pitchFamily="34" charset="0"/>
              </a:endParaRPr>
            </a:p>
          </p:txBody>
        </p:sp>
      </p:grpSp>
      <p:grpSp>
        <p:nvGrpSpPr>
          <p:cNvPr id="68" name="Gruppieren 67">
            <a:extLst>
              <a:ext uri="{FF2B5EF4-FFF2-40B4-BE49-F238E27FC236}">
                <a16:creationId xmlns:a16="http://schemas.microsoft.com/office/drawing/2014/main" id="{79EF3005-371D-5FBF-5FBA-F31D978A30FD}"/>
              </a:ext>
            </a:extLst>
          </p:cNvPr>
          <p:cNvGrpSpPr/>
          <p:nvPr/>
        </p:nvGrpSpPr>
        <p:grpSpPr>
          <a:xfrm>
            <a:off x="8618764" y="3243299"/>
            <a:ext cx="252000" cy="252000"/>
            <a:chOff x="6385886" y="1484119"/>
            <a:chExt cx="360000" cy="360000"/>
          </a:xfrm>
        </p:grpSpPr>
        <p:sp>
          <p:nvSpPr>
            <p:cNvPr id="69" name="Ellipse 68">
              <a:extLst>
                <a:ext uri="{FF2B5EF4-FFF2-40B4-BE49-F238E27FC236}">
                  <a16:creationId xmlns:a16="http://schemas.microsoft.com/office/drawing/2014/main" id="{5AEDA412-8E23-668E-BF2F-31C2960C7499}"/>
                </a:ext>
              </a:extLst>
            </p:cNvPr>
            <p:cNvSpPr/>
            <p:nvPr/>
          </p:nvSpPr>
          <p:spPr>
            <a:xfrm>
              <a:off x="6445583" y="1491615"/>
              <a:ext cx="239062" cy="232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0" name="Freihandform: Form 69">
              <a:extLst>
                <a:ext uri="{FF2B5EF4-FFF2-40B4-BE49-F238E27FC236}">
                  <a16:creationId xmlns:a16="http://schemas.microsoft.com/office/drawing/2014/main" id="{BDD3F2CF-B00B-DB16-5E14-389E7FDC5478}"/>
                </a:ext>
              </a:extLst>
            </p:cNvPr>
            <p:cNvSpPr/>
            <p:nvPr/>
          </p:nvSpPr>
          <p:spPr>
            <a:xfrm rot="8100000">
              <a:off x="6385886" y="1484119"/>
              <a:ext cx="360000" cy="360000"/>
            </a:xfrm>
            <a:custGeom>
              <a:avLst/>
              <a:gdLst>
                <a:gd name="connsiteX0" fmla="*/ 347009 w 2016013"/>
                <a:gd name="connsiteY0" fmla="*/ 1652846 h 2016013"/>
                <a:gd name="connsiteX1" fmla="*/ 1186812 w 2016013"/>
                <a:gd name="connsiteY1" fmla="*/ 1653596 h 2016013"/>
                <a:gd name="connsiteX2" fmla="*/ 1186062 w 2016013"/>
                <a:gd name="connsiteY2" fmla="*/ 813793 h 2016013"/>
                <a:gd name="connsiteX3" fmla="*/ 346260 w 2016013"/>
                <a:gd name="connsiteY3" fmla="*/ 813044 h 2016013"/>
                <a:gd name="connsiteX4" fmla="*/ 347009 w 2016013"/>
                <a:gd name="connsiteY4" fmla="*/ 1652846 h 2016013"/>
                <a:gd name="connsiteX5" fmla="*/ 229033 w 2016013"/>
                <a:gd name="connsiteY5" fmla="*/ 1786980 h 2016013"/>
                <a:gd name="connsiteX6" fmla="*/ 0 w 2016013"/>
                <a:gd name="connsiteY6" fmla="*/ 1234046 h 2016013"/>
                <a:gd name="connsiteX7" fmla="*/ 781967 w 2016013"/>
                <a:gd name="connsiteY7" fmla="*/ 452079 h 2016013"/>
                <a:gd name="connsiteX8" fmla="*/ 2016013 w 2016013"/>
                <a:gd name="connsiteY8" fmla="*/ 0 h 2016013"/>
                <a:gd name="connsiteX9" fmla="*/ 1563934 w 2016013"/>
                <a:gd name="connsiteY9" fmla="*/ 1234046 h 2016013"/>
                <a:gd name="connsiteX10" fmla="*/ 781967 w 2016013"/>
                <a:gd name="connsiteY10" fmla="*/ 2016013 h 2016013"/>
                <a:gd name="connsiteX11" fmla="*/ 229033 w 2016013"/>
                <a:gd name="connsiteY11" fmla="*/ 1786980 h 201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6013" h="2016013">
                  <a:moveTo>
                    <a:pt x="347009" y="1652846"/>
                  </a:moveTo>
                  <a:cubicBezTo>
                    <a:pt x="579121" y="1884958"/>
                    <a:pt x="955113" y="1885294"/>
                    <a:pt x="1186812" y="1653596"/>
                  </a:cubicBezTo>
                  <a:cubicBezTo>
                    <a:pt x="1418510" y="1421897"/>
                    <a:pt x="1418174" y="1045905"/>
                    <a:pt x="1186062" y="813793"/>
                  </a:cubicBezTo>
                  <a:cubicBezTo>
                    <a:pt x="953950" y="581681"/>
                    <a:pt x="577958" y="581345"/>
                    <a:pt x="346260" y="813044"/>
                  </a:cubicBezTo>
                  <a:cubicBezTo>
                    <a:pt x="114561" y="1044742"/>
                    <a:pt x="114897" y="1420734"/>
                    <a:pt x="347009" y="1652846"/>
                  </a:cubicBezTo>
                  <a:close/>
                  <a:moveTo>
                    <a:pt x="229033" y="1786980"/>
                  </a:moveTo>
                  <a:cubicBezTo>
                    <a:pt x="87525" y="1645472"/>
                    <a:pt x="0" y="1449980"/>
                    <a:pt x="0" y="1234046"/>
                  </a:cubicBezTo>
                  <a:cubicBezTo>
                    <a:pt x="0" y="802178"/>
                    <a:pt x="350099" y="452079"/>
                    <a:pt x="781967" y="452079"/>
                  </a:cubicBezTo>
                  <a:cubicBezTo>
                    <a:pt x="1193316" y="452079"/>
                    <a:pt x="1604664" y="301386"/>
                    <a:pt x="2016013" y="0"/>
                  </a:cubicBezTo>
                  <a:cubicBezTo>
                    <a:pt x="1714627" y="411349"/>
                    <a:pt x="1563934" y="822697"/>
                    <a:pt x="1563934" y="1234046"/>
                  </a:cubicBezTo>
                  <a:cubicBezTo>
                    <a:pt x="1563934" y="1665914"/>
                    <a:pt x="1213835" y="2016013"/>
                    <a:pt x="781967" y="2016013"/>
                  </a:cubicBezTo>
                  <a:cubicBezTo>
                    <a:pt x="566033" y="2016013"/>
                    <a:pt x="370541" y="1928488"/>
                    <a:pt x="229033" y="1786980"/>
                  </a:cubicBezTo>
                  <a:close/>
                </a:path>
              </a:pathLst>
            </a:custGeom>
            <a:gradFill>
              <a:gsLst>
                <a:gs pos="38000">
                  <a:srgbClr val="D4430B"/>
                </a:gs>
                <a:gs pos="74000">
                  <a:srgbClr val="E96B0D"/>
                </a:gs>
                <a:gs pos="13000">
                  <a:srgbClr val="C6131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de-AT" dirty="0">
                <a:latin typeface="Verdana" panose="020B0604030504040204" pitchFamily="34" charset="0"/>
                <a:ea typeface="Verdana" panose="020B0604030504040204" pitchFamily="34" charset="0"/>
              </a:endParaRPr>
            </a:p>
          </p:txBody>
        </p:sp>
      </p:grpSp>
      <p:grpSp>
        <p:nvGrpSpPr>
          <p:cNvPr id="71" name="Gruppieren 70">
            <a:extLst>
              <a:ext uri="{FF2B5EF4-FFF2-40B4-BE49-F238E27FC236}">
                <a16:creationId xmlns:a16="http://schemas.microsoft.com/office/drawing/2014/main" id="{30AB061F-BCA7-7158-C790-620E673D3E2E}"/>
              </a:ext>
            </a:extLst>
          </p:cNvPr>
          <p:cNvGrpSpPr/>
          <p:nvPr/>
        </p:nvGrpSpPr>
        <p:grpSpPr>
          <a:xfrm>
            <a:off x="9428434" y="2741738"/>
            <a:ext cx="252000" cy="252000"/>
            <a:chOff x="6385886" y="1484119"/>
            <a:chExt cx="360000" cy="360000"/>
          </a:xfrm>
        </p:grpSpPr>
        <p:sp>
          <p:nvSpPr>
            <p:cNvPr id="72" name="Ellipse 71">
              <a:extLst>
                <a:ext uri="{FF2B5EF4-FFF2-40B4-BE49-F238E27FC236}">
                  <a16:creationId xmlns:a16="http://schemas.microsoft.com/office/drawing/2014/main" id="{AF2D537E-EC30-5AC9-2205-D7A4EC86618C}"/>
                </a:ext>
              </a:extLst>
            </p:cNvPr>
            <p:cNvSpPr/>
            <p:nvPr/>
          </p:nvSpPr>
          <p:spPr>
            <a:xfrm>
              <a:off x="6445583" y="1491615"/>
              <a:ext cx="239062" cy="232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3" name="Freihandform: Form 72">
              <a:extLst>
                <a:ext uri="{FF2B5EF4-FFF2-40B4-BE49-F238E27FC236}">
                  <a16:creationId xmlns:a16="http://schemas.microsoft.com/office/drawing/2014/main" id="{900A45A1-BBCD-A851-1DCE-3EEEB77BBAB5}"/>
                </a:ext>
              </a:extLst>
            </p:cNvPr>
            <p:cNvSpPr/>
            <p:nvPr/>
          </p:nvSpPr>
          <p:spPr>
            <a:xfrm rot="8100000">
              <a:off x="6385886" y="1484119"/>
              <a:ext cx="360000" cy="360000"/>
            </a:xfrm>
            <a:custGeom>
              <a:avLst/>
              <a:gdLst>
                <a:gd name="connsiteX0" fmla="*/ 347009 w 2016013"/>
                <a:gd name="connsiteY0" fmla="*/ 1652846 h 2016013"/>
                <a:gd name="connsiteX1" fmla="*/ 1186812 w 2016013"/>
                <a:gd name="connsiteY1" fmla="*/ 1653596 h 2016013"/>
                <a:gd name="connsiteX2" fmla="*/ 1186062 w 2016013"/>
                <a:gd name="connsiteY2" fmla="*/ 813793 h 2016013"/>
                <a:gd name="connsiteX3" fmla="*/ 346260 w 2016013"/>
                <a:gd name="connsiteY3" fmla="*/ 813044 h 2016013"/>
                <a:gd name="connsiteX4" fmla="*/ 347009 w 2016013"/>
                <a:gd name="connsiteY4" fmla="*/ 1652846 h 2016013"/>
                <a:gd name="connsiteX5" fmla="*/ 229033 w 2016013"/>
                <a:gd name="connsiteY5" fmla="*/ 1786980 h 2016013"/>
                <a:gd name="connsiteX6" fmla="*/ 0 w 2016013"/>
                <a:gd name="connsiteY6" fmla="*/ 1234046 h 2016013"/>
                <a:gd name="connsiteX7" fmla="*/ 781967 w 2016013"/>
                <a:gd name="connsiteY7" fmla="*/ 452079 h 2016013"/>
                <a:gd name="connsiteX8" fmla="*/ 2016013 w 2016013"/>
                <a:gd name="connsiteY8" fmla="*/ 0 h 2016013"/>
                <a:gd name="connsiteX9" fmla="*/ 1563934 w 2016013"/>
                <a:gd name="connsiteY9" fmla="*/ 1234046 h 2016013"/>
                <a:gd name="connsiteX10" fmla="*/ 781967 w 2016013"/>
                <a:gd name="connsiteY10" fmla="*/ 2016013 h 2016013"/>
                <a:gd name="connsiteX11" fmla="*/ 229033 w 2016013"/>
                <a:gd name="connsiteY11" fmla="*/ 1786980 h 201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6013" h="2016013">
                  <a:moveTo>
                    <a:pt x="347009" y="1652846"/>
                  </a:moveTo>
                  <a:cubicBezTo>
                    <a:pt x="579121" y="1884958"/>
                    <a:pt x="955113" y="1885294"/>
                    <a:pt x="1186812" y="1653596"/>
                  </a:cubicBezTo>
                  <a:cubicBezTo>
                    <a:pt x="1418510" y="1421897"/>
                    <a:pt x="1418174" y="1045905"/>
                    <a:pt x="1186062" y="813793"/>
                  </a:cubicBezTo>
                  <a:cubicBezTo>
                    <a:pt x="953950" y="581681"/>
                    <a:pt x="577958" y="581345"/>
                    <a:pt x="346260" y="813044"/>
                  </a:cubicBezTo>
                  <a:cubicBezTo>
                    <a:pt x="114561" y="1044742"/>
                    <a:pt x="114897" y="1420734"/>
                    <a:pt x="347009" y="1652846"/>
                  </a:cubicBezTo>
                  <a:close/>
                  <a:moveTo>
                    <a:pt x="229033" y="1786980"/>
                  </a:moveTo>
                  <a:cubicBezTo>
                    <a:pt x="87525" y="1645472"/>
                    <a:pt x="0" y="1449980"/>
                    <a:pt x="0" y="1234046"/>
                  </a:cubicBezTo>
                  <a:cubicBezTo>
                    <a:pt x="0" y="802178"/>
                    <a:pt x="350099" y="452079"/>
                    <a:pt x="781967" y="452079"/>
                  </a:cubicBezTo>
                  <a:cubicBezTo>
                    <a:pt x="1193316" y="452079"/>
                    <a:pt x="1604664" y="301386"/>
                    <a:pt x="2016013" y="0"/>
                  </a:cubicBezTo>
                  <a:cubicBezTo>
                    <a:pt x="1714627" y="411349"/>
                    <a:pt x="1563934" y="822697"/>
                    <a:pt x="1563934" y="1234046"/>
                  </a:cubicBezTo>
                  <a:cubicBezTo>
                    <a:pt x="1563934" y="1665914"/>
                    <a:pt x="1213835" y="2016013"/>
                    <a:pt x="781967" y="2016013"/>
                  </a:cubicBezTo>
                  <a:cubicBezTo>
                    <a:pt x="566033" y="2016013"/>
                    <a:pt x="370541" y="1928488"/>
                    <a:pt x="229033" y="1786980"/>
                  </a:cubicBezTo>
                  <a:close/>
                </a:path>
              </a:pathLst>
            </a:custGeom>
            <a:gradFill>
              <a:gsLst>
                <a:gs pos="38000">
                  <a:srgbClr val="D4430B"/>
                </a:gs>
                <a:gs pos="74000">
                  <a:srgbClr val="E96B0D"/>
                </a:gs>
                <a:gs pos="13000">
                  <a:srgbClr val="C6131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de-AT" dirty="0">
                <a:latin typeface="Verdana" panose="020B0604030504040204" pitchFamily="34" charset="0"/>
                <a:ea typeface="Verdana" panose="020B0604030504040204" pitchFamily="34" charset="0"/>
              </a:endParaRPr>
            </a:p>
          </p:txBody>
        </p:sp>
      </p:grpSp>
      <p:grpSp>
        <p:nvGrpSpPr>
          <p:cNvPr id="74" name="Gruppieren 73">
            <a:extLst>
              <a:ext uri="{FF2B5EF4-FFF2-40B4-BE49-F238E27FC236}">
                <a16:creationId xmlns:a16="http://schemas.microsoft.com/office/drawing/2014/main" id="{9357B551-56DE-8DFD-9218-6DE3124AFA35}"/>
              </a:ext>
            </a:extLst>
          </p:cNvPr>
          <p:cNvGrpSpPr/>
          <p:nvPr/>
        </p:nvGrpSpPr>
        <p:grpSpPr>
          <a:xfrm>
            <a:off x="9404310" y="3651959"/>
            <a:ext cx="252000" cy="252000"/>
            <a:chOff x="6385886" y="1484119"/>
            <a:chExt cx="360000" cy="360000"/>
          </a:xfrm>
        </p:grpSpPr>
        <p:sp>
          <p:nvSpPr>
            <p:cNvPr id="75" name="Ellipse 74">
              <a:extLst>
                <a:ext uri="{FF2B5EF4-FFF2-40B4-BE49-F238E27FC236}">
                  <a16:creationId xmlns:a16="http://schemas.microsoft.com/office/drawing/2014/main" id="{A4C38704-47C4-33A1-C907-8938926C3C4D}"/>
                </a:ext>
              </a:extLst>
            </p:cNvPr>
            <p:cNvSpPr/>
            <p:nvPr/>
          </p:nvSpPr>
          <p:spPr>
            <a:xfrm>
              <a:off x="6445583" y="1491615"/>
              <a:ext cx="239062" cy="232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6" name="Freihandform: Form 75">
              <a:extLst>
                <a:ext uri="{FF2B5EF4-FFF2-40B4-BE49-F238E27FC236}">
                  <a16:creationId xmlns:a16="http://schemas.microsoft.com/office/drawing/2014/main" id="{ED437A67-553D-53E2-E8E7-6CDE654285CE}"/>
                </a:ext>
              </a:extLst>
            </p:cNvPr>
            <p:cNvSpPr/>
            <p:nvPr/>
          </p:nvSpPr>
          <p:spPr>
            <a:xfrm rot="8100000">
              <a:off x="6385886" y="1484119"/>
              <a:ext cx="360000" cy="360000"/>
            </a:xfrm>
            <a:custGeom>
              <a:avLst/>
              <a:gdLst>
                <a:gd name="connsiteX0" fmla="*/ 347009 w 2016013"/>
                <a:gd name="connsiteY0" fmla="*/ 1652846 h 2016013"/>
                <a:gd name="connsiteX1" fmla="*/ 1186812 w 2016013"/>
                <a:gd name="connsiteY1" fmla="*/ 1653596 h 2016013"/>
                <a:gd name="connsiteX2" fmla="*/ 1186062 w 2016013"/>
                <a:gd name="connsiteY2" fmla="*/ 813793 h 2016013"/>
                <a:gd name="connsiteX3" fmla="*/ 346260 w 2016013"/>
                <a:gd name="connsiteY3" fmla="*/ 813044 h 2016013"/>
                <a:gd name="connsiteX4" fmla="*/ 347009 w 2016013"/>
                <a:gd name="connsiteY4" fmla="*/ 1652846 h 2016013"/>
                <a:gd name="connsiteX5" fmla="*/ 229033 w 2016013"/>
                <a:gd name="connsiteY5" fmla="*/ 1786980 h 2016013"/>
                <a:gd name="connsiteX6" fmla="*/ 0 w 2016013"/>
                <a:gd name="connsiteY6" fmla="*/ 1234046 h 2016013"/>
                <a:gd name="connsiteX7" fmla="*/ 781967 w 2016013"/>
                <a:gd name="connsiteY7" fmla="*/ 452079 h 2016013"/>
                <a:gd name="connsiteX8" fmla="*/ 2016013 w 2016013"/>
                <a:gd name="connsiteY8" fmla="*/ 0 h 2016013"/>
                <a:gd name="connsiteX9" fmla="*/ 1563934 w 2016013"/>
                <a:gd name="connsiteY9" fmla="*/ 1234046 h 2016013"/>
                <a:gd name="connsiteX10" fmla="*/ 781967 w 2016013"/>
                <a:gd name="connsiteY10" fmla="*/ 2016013 h 2016013"/>
                <a:gd name="connsiteX11" fmla="*/ 229033 w 2016013"/>
                <a:gd name="connsiteY11" fmla="*/ 1786980 h 201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6013" h="2016013">
                  <a:moveTo>
                    <a:pt x="347009" y="1652846"/>
                  </a:moveTo>
                  <a:cubicBezTo>
                    <a:pt x="579121" y="1884958"/>
                    <a:pt x="955113" y="1885294"/>
                    <a:pt x="1186812" y="1653596"/>
                  </a:cubicBezTo>
                  <a:cubicBezTo>
                    <a:pt x="1418510" y="1421897"/>
                    <a:pt x="1418174" y="1045905"/>
                    <a:pt x="1186062" y="813793"/>
                  </a:cubicBezTo>
                  <a:cubicBezTo>
                    <a:pt x="953950" y="581681"/>
                    <a:pt x="577958" y="581345"/>
                    <a:pt x="346260" y="813044"/>
                  </a:cubicBezTo>
                  <a:cubicBezTo>
                    <a:pt x="114561" y="1044742"/>
                    <a:pt x="114897" y="1420734"/>
                    <a:pt x="347009" y="1652846"/>
                  </a:cubicBezTo>
                  <a:close/>
                  <a:moveTo>
                    <a:pt x="229033" y="1786980"/>
                  </a:moveTo>
                  <a:cubicBezTo>
                    <a:pt x="87525" y="1645472"/>
                    <a:pt x="0" y="1449980"/>
                    <a:pt x="0" y="1234046"/>
                  </a:cubicBezTo>
                  <a:cubicBezTo>
                    <a:pt x="0" y="802178"/>
                    <a:pt x="350099" y="452079"/>
                    <a:pt x="781967" y="452079"/>
                  </a:cubicBezTo>
                  <a:cubicBezTo>
                    <a:pt x="1193316" y="452079"/>
                    <a:pt x="1604664" y="301386"/>
                    <a:pt x="2016013" y="0"/>
                  </a:cubicBezTo>
                  <a:cubicBezTo>
                    <a:pt x="1714627" y="411349"/>
                    <a:pt x="1563934" y="822697"/>
                    <a:pt x="1563934" y="1234046"/>
                  </a:cubicBezTo>
                  <a:cubicBezTo>
                    <a:pt x="1563934" y="1665914"/>
                    <a:pt x="1213835" y="2016013"/>
                    <a:pt x="781967" y="2016013"/>
                  </a:cubicBezTo>
                  <a:cubicBezTo>
                    <a:pt x="566033" y="2016013"/>
                    <a:pt x="370541" y="1928488"/>
                    <a:pt x="229033" y="1786980"/>
                  </a:cubicBezTo>
                  <a:close/>
                </a:path>
              </a:pathLst>
            </a:custGeom>
            <a:gradFill>
              <a:gsLst>
                <a:gs pos="38000">
                  <a:srgbClr val="D4430B"/>
                </a:gs>
                <a:gs pos="74000">
                  <a:srgbClr val="E96B0D"/>
                </a:gs>
                <a:gs pos="13000">
                  <a:srgbClr val="C6131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de-AT" dirty="0">
                <a:latin typeface="Verdana" panose="020B0604030504040204" pitchFamily="34" charset="0"/>
                <a:ea typeface="Verdana" panose="020B0604030504040204" pitchFamily="34" charset="0"/>
              </a:endParaRPr>
            </a:p>
          </p:txBody>
        </p:sp>
      </p:grpSp>
      <p:grpSp>
        <p:nvGrpSpPr>
          <p:cNvPr id="77" name="Gruppieren 76">
            <a:extLst>
              <a:ext uri="{FF2B5EF4-FFF2-40B4-BE49-F238E27FC236}">
                <a16:creationId xmlns:a16="http://schemas.microsoft.com/office/drawing/2014/main" id="{BECA09ED-2C9C-78B7-7606-63010358E0C7}"/>
              </a:ext>
            </a:extLst>
          </p:cNvPr>
          <p:cNvGrpSpPr/>
          <p:nvPr/>
        </p:nvGrpSpPr>
        <p:grpSpPr>
          <a:xfrm>
            <a:off x="9527829" y="3642865"/>
            <a:ext cx="252000" cy="252000"/>
            <a:chOff x="6385886" y="1484119"/>
            <a:chExt cx="360000" cy="360000"/>
          </a:xfrm>
        </p:grpSpPr>
        <p:sp>
          <p:nvSpPr>
            <p:cNvPr id="78" name="Ellipse 77">
              <a:extLst>
                <a:ext uri="{FF2B5EF4-FFF2-40B4-BE49-F238E27FC236}">
                  <a16:creationId xmlns:a16="http://schemas.microsoft.com/office/drawing/2014/main" id="{2198810C-9B4B-02D2-C846-4668D024809A}"/>
                </a:ext>
              </a:extLst>
            </p:cNvPr>
            <p:cNvSpPr/>
            <p:nvPr/>
          </p:nvSpPr>
          <p:spPr>
            <a:xfrm>
              <a:off x="6445583" y="1491615"/>
              <a:ext cx="239062" cy="232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9" name="Freihandform: Form 78">
              <a:extLst>
                <a:ext uri="{FF2B5EF4-FFF2-40B4-BE49-F238E27FC236}">
                  <a16:creationId xmlns:a16="http://schemas.microsoft.com/office/drawing/2014/main" id="{54F2DE59-A502-9AF4-7C7E-025C6CAC7D9A}"/>
                </a:ext>
              </a:extLst>
            </p:cNvPr>
            <p:cNvSpPr/>
            <p:nvPr/>
          </p:nvSpPr>
          <p:spPr>
            <a:xfrm rot="8100000">
              <a:off x="6385886" y="1484119"/>
              <a:ext cx="360000" cy="360000"/>
            </a:xfrm>
            <a:custGeom>
              <a:avLst/>
              <a:gdLst>
                <a:gd name="connsiteX0" fmla="*/ 347009 w 2016013"/>
                <a:gd name="connsiteY0" fmla="*/ 1652846 h 2016013"/>
                <a:gd name="connsiteX1" fmla="*/ 1186812 w 2016013"/>
                <a:gd name="connsiteY1" fmla="*/ 1653596 h 2016013"/>
                <a:gd name="connsiteX2" fmla="*/ 1186062 w 2016013"/>
                <a:gd name="connsiteY2" fmla="*/ 813793 h 2016013"/>
                <a:gd name="connsiteX3" fmla="*/ 346260 w 2016013"/>
                <a:gd name="connsiteY3" fmla="*/ 813044 h 2016013"/>
                <a:gd name="connsiteX4" fmla="*/ 347009 w 2016013"/>
                <a:gd name="connsiteY4" fmla="*/ 1652846 h 2016013"/>
                <a:gd name="connsiteX5" fmla="*/ 229033 w 2016013"/>
                <a:gd name="connsiteY5" fmla="*/ 1786980 h 2016013"/>
                <a:gd name="connsiteX6" fmla="*/ 0 w 2016013"/>
                <a:gd name="connsiteY6" fmla="*/ 1234046 h 2016013"/>
                <a:gd name="connsiteX7" fmla="*/ 781967 w 2016013"/>
                <a:gd name="connsiteY7" fmla="*/ 452079 h 2016013"/>
                <a:gd name="connsiteX8" fmla="*/ 2016013 w 2016013"/>
                <a:gd name="connsiteY8" fmla="*/ 0 h 2016013"/>
                <a:gd name="connsiteX9" fmla="*/ 1563934 w 2016013"/>
                <a:gd name="connsiteY9" fmla="*/ 1234046 h 2016013"/>
                <a:gd name="connsiteX10" fmla="*/ 781967 w 2016013"/>
                <a:gd name="connsiteY10" fmla="*/ 2016013 h 2016013"/>
                <a:gd name="connsiteX11" fmla="*/ 229033 w 2016013"/>
                <a:gd name="connsiteY11" fmla="*/ 1786980 h 201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6013" h="2016013">
                  <a:moveTo>
                    <a:pt x="347009" y="1652846"/>
                  </a:moveTo>
                  <a:cubicBezTo>
                    <a:pt x="579121" y="1884958"/>
                    <a:pt x="955113" y="1885294"/>
                    <a:pt x="1186812" y="1653596"/>
                  </a:cubicBezTo>
                  <a:cubicBezTo>
                    <a:pt x="1418510" y="1421897"/>
                    <a:pt x="1418174" y="1045905"/>
                    <a:pt x="1186062" y="813793"/>
                  </a:cubicBezTo>
                  <a:cubicBezTo>
                    <a:pt x="953950" y="581681"/>
                    <a:pt x="577958" y="581345"/>
                    <a:pt x="346260" y="813044"/>
                  </a:cubicBezTo>
                  <a:cubicBezTo>
                    <a:pt x="114561" y="1044742"/>
                    <a:pt x="114897" y="1420734"/>
                    <a:pt x="347009" y="1652846"/>
                  </a:cubicBezTo>
                  <a:close/>
                  <a:moveTo>
                    <a:pt x="229033" y="1786980"/>
                  </a:moveTo>
                  <a:cubicBezTo>
                    <a:pt x="87525" y="1645472"/>
                    <a:pt x="0" y="1449980"/>
                    <a:pt x="0" y="1234046"/>
                  </a:cubicBezTo>
                  <a:cubicBezTo>
                    <a:pt x="0" y="802178"/>
                    <a:pt x="350099" y="452079"/>
                    <a:pt x="781967" y="452079"/>
                  </a:cubicBezTo>
                  <a:cubicBezTo>
                    <a:pt x="1193316" y="452079"/>
                    <a:pt x="1604664" y="301386"/>
                    <a:pt x="2016013" y="0"/>
                  </a:cubicBezTo>
                  <a:cubicBezTo>
                    <a:pt x="1714627" y="411349"/>
                    <a:pt x="1563934" y="822697"/>
                    <a:pt x="1563934" y="1234046"/>
                  </a:cubicBezTo>
                  <a:cubicBezTo>
                    <a:pt x="1563934" y="1665914"/>
                    <a:pt x="1213835" y="2016013"/>
                    <a:pt x="781967" y="2016013"/>
                  </a:cubicBezTo>
                  <a:cubicBezTo>
                    <a:pt x="566033" y="2016013"/>
                    <a:pt x="370541" y="1928488"/>
                    <a:pt x="229033" y="1786980"/>
                  </a:cubicBezTo>
                  <a:close/>
                </a:path>
              </a:pathLst>
            </a:custGeom>
            <a:gradFill>
              <a:gsLst>
                <a:gs pos="38000">
                  <a:srgbClr val="D4430B"/>
                </a:gs>
                <a:gs pos="74000">
                  <a:srgbClr val="E96B0D"/>
                </a:gs>
                <a:gs pos="13000">
                  <a:srgbClr val="C6131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de-AT" dirty="0">
                <a:latin typeface="Verdana" panose="020B0604030504040204" pitchFamily="34" charset="0"/>
                <a:ea typeface="Verdana" panose="020B0604030504040204" pitchFamily="34" charset="0"/>
              </a:endParaRPr>
            </a:p>
          </p:txBody>
        </p:sp>
      </p:grpSp>
      <p:grpSp>
        <p:nvGrpSpPr>
          <p:cNvPr id="80" name="Gruppieren 79">
            <a:extLst>
              <a:ext uri="{FF2B5EF4-FFF2-40B4-BE49-F238E27FC236}">
                <a16:creationId xmlns:a16="http://schemas.microsoft.com/office/drawing/2014/main" id="{98168C67-4C04-CC91-1E48-802DF0FD813C}"/>
              </a:ext>
            </a:extLst>
          </p:cNvPr>
          <p:cNvGrpSpPr/>
          <p:nvPr/>
        </p:nvGrpSpPr>
        <p:grpSpPr>
          <a:xfrm>
            <a:off x="9741551" y="3487570"/>
            <a:ext cx="252000" cy="252000"/>
            <a:chOff x="6385886" y="1484119"/>
            <a:chExt cx="360000" cy="360000"/>
          </a:xfrm>
        </p:grpSpPr>
        <p:sp>
          <p:nvSpPr>
            <p:cNvPr id="81" name="Ellipse 80">
              <a:extLst>
                <a:ext uri="{FF2B5EF4-FFF2-40B4-BE49-F238E27FC236}">
                  <a16:creationId xmlns:a16="http://schemas.microsoft.com/office/drawing/2014/main" id="{456242CC-C4A0-0F61-5D23-E73E15DD6146}"/>
                </a:ext>
              </a:extLst>
            </p:cNvPr>
            <p:cNvSpPr/>
            <p:nvPr/>
          </p:nvSpPr>
          <p:spPr>
            <a:xfrm>
              <a:off x="6445583" y="1491615"/>
              <a:ext cx="239062" cy="232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2" name="Freihandform: Form 81">
              <a:extLst>
                <a:ext uri="{FF2B5EF4-FFF2-40B4-BE49-F238E27FC236}">
                  <a16:creationId xmlns:a16="http://schemas.microsoft.com/office/drawing/2014/main" id="{E76EE235-E6A9-1784-5AE5-C4741FD0D96D}"/>
                </a:ext>
              </a:extLst>
            </p:cNvPr>
            <p:cNvSpPr/>
            <p:nvPr/>
          </p:nvSpPr>
          <p:spPr>
            <a:xfrm rot="8100000">
              <a:off x="6385886" y="1484119"/>
              <a:ext cx="360000" cy="360000"/>
            </a:xfrm>
            <a:custGeom>
              <a:avLst/>
              <a:gdLst>
                <a:gd name="connsiteX0" fmla="*/ 347009 w 2016013"/>
                <a:gd name="connsiteY0" fmla="*/ 1652846 h 2016013"/>
                <a:gd name="connsiteX1" fmla="*/ 1186812 w 2016013"/>
                <a:gd name="connsiteY1" fmla="*/ 1653596 h 2016013"/>
                <a:gd name="connsiteX2" fmla="*/ 1186062 w 2016013"/>
                <a:gd name="connsiteY2" fmla="*/ 813793 h 2016013"/>
                <a:gd name="connsiteX3" fmla="*/ 346260 w 2016013"/>
                <a:gd name="connsiteY3" fmla="*/ 813044 h 2016013"/>
                <a:gd name="connsiteX4" fmla="*/ 347009 w 2016013"/>
                <a:gd name="connsiteY4" fmla="*/ 1652846 h 2016013"/>
                <a:gd name="connsiteX5" fmla="*/ 229033 w 2016013"/>
                <a:gd name="connsiteY5" fmla="*/ 1786980 h 2016013"/>
                <a:gd name="connsiteX6" fmla="*/ 0 w 2016013"/>
                <a:gd name="connsiteY6" fmla="*/ 1234046 h 2016013"/>
                <a:gd name="connsiteX7" fmla="*/ 781967 w 2016013"/>
                <a:gd name="connsiteY7" fmla="*/ 452079 h 2016013"/>
                <a:gd name="connsiteX8" fmla="*/ 2016013 w 2016013"/>
                <a:gd name="connsiteY8" fmla="*/ 0 h 2016013"/>
                <a:gd name="connsiteX9" fmla="*/ 1563934 w 2016013"/>
                <a:gd name="connsiteY9" fmla="*/ 1234046 h 2016013"/>
                <a:gd name="connsiteX10" fmla="*/ 781967 w 2016013"/>
                <a:gd name="connsiteY10" fmla="*/ 2016013 h 2016013"/>
                <a:gd name="connsiteX11" fmla="*/ 229033 w 2016013"/>
                <a:gd name="connsiteY11" fmla="*/ 1786980 h 201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6013" h="2016013">
                  <a:moveTo>
                    <a:pt x="347009" y="1652846"/>
                  </a:moveTo>
                  <a:cubicBezTo>
                    <a:pt x="579121" y="1884958"/>
                    <a:pt x="955113" y="1885294"/>
                    <a:pt x="1186812" y="1653596"/>
                  </a:cubicBezTo>
                  <a:cubicBezTo>
                    <a:pt x="1418510" y="1421897"/>
                    <a:pt x="1418174" y="1045905"/>
                    <a:pt x="1186062" y="813793"/>
                  </a:cubicBezTo>
                  <a:cubicBezTo>
                    <a:pt x="953950" y="581681"/>
                    <a:pt x="577958" y="581345"/>
                    <a:pt x="346260" y="813044"/>
                  </a:cubicBezTo>
                  <a:cubicBezTo>
                    <a:pt x="114561" y="1044742"/>
                    <a:pt x="114897" y="1420734"/>
                    <a:pt x="347009" y="1652846"/>
                  </a:cubicBezTo>
                  <a:close/>
                  <a:moveTo>
                    <a:pt x="229033" y="1786980"/>
                  </a:moveTo>
                  <a:cubicBezTo>
                    <a:pt x="87525" y="1645472"/>
                    <a:pt x="0" y="1449980"/>
                    <a:pt x="0" y="1234046"/>
                  </a:cubicBezTo>
                  <a:cubicBezTo>
                    <a:pt x="0" y="802178"/>
                    <a:pt x="350099" y="452079"/>
                    <a:pt x="781967" y="452079"/>
                  </a:cubicBezTo>
                  <a:cubicBezTo>
                    <a:pt x="1193316" y="452079"/>
                    <a:pt x="1604664" y="301386"/>
                    <a:pt x="2016013" y="0"/>
                  </a:cubicBezTo>
                  <a:cubicBezTo>
                    <a:pt x="1714627" y="411349"/>
                    <a:pt x="1563934" y="822697"/>
                    <a:pt x="1563934" y="1234046"/>
                  </a:cubicBezTo>
                  <a:cubicBezTo>
                    <a:pt x="1563934" y="1665914"/>
                    <a:pt x="1213835" y="2016013"/>
                    <a:pt x="781967" y="2016013"/>
                  </a:cubicBezTo>
                  <a:cubicBezTo>
                    <a:pt x="566033" y="2016013"/>
                    <a:pt x="370541" y="1928488"/>
                    <a:pt x="229033" y="1786980"/>
                  </a:cubicBezTo>
                  <a:close/>
                </a:path>
              </a:pathLst>
            </a:custGeom>
            <a:gradFill>
              <a:gsLst>
                <a:gs pos="38000">
                  <a:srgbClr val="D4430B"/>
                </a:gs>
                <a:gs pos="74000">
                  <a:srgbClr val="E96B0D"/>
                </a:gs>
                <a:gs pos="13000">
                  <a:srgbClr val="C6131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de-AT" dirty="0">
                <a:latin typeface="Verdana" panose="020B0604030504040204" pitchFamily="34" charset="0"/>
                <a:ea typeface="Verdana" panose="020B0604030504040204" pitchFamily="34" charset="0"/>
              </a:endParaRPr>
            </a:p>
          </p:txBody>
        </p:sp>
      </p:grpSp>
      <p:grpSp>
        <p:nvGrpSpPr>
          <p:cNvPr id="83" name="Gruppieren 82">
            <a:extLst>
              <a:ext uri="{FF2B5EF4-FFF2-40B4-BE49-F238E27FC236}">
                <a16:creationId xmlns:a16="http://schemas.microsoft.com/office/drawing/2014/main" id="{F171B4BB-1289-14F3-BD7D-56D37428B95C}"/>
              </a:ext>
            </a:extLst>
          </p:cNvPr>
          <p:cNvGrpSpPr/>
          <p:nvPr/>
        </p:nvGrpSpPr>
        <p:grpSpPr>
          <a:xfrm>
            <a:off x="9672481" y="3381724"/>
            <a:ext cx="252000" cy="252000"/>
            <a:chOff x="6385886" y="1484119"/>
            <a:chExt cx="360000" cy="360000"/>
          </a:xfrm>
        </p:grpSpPr>
        <p:sp>
          <p:nvSpPr>
            <p:cNvPr id="84" name="Ellipse 83">
              <a:extLst>
                <a:ext uri="{FF2B5EF4-FFF2-40B4-BE49-F238E27FC236}">
                  <a16:creationId xmlns:a16="http://schemas.microsoft.com/office/drawing/2014/main" id="{51ED2DAB-2495-5512-64F8-D9ECF94AA62D}"/>
                </a:ext>
              </a:extLst>
            </p:cNvPr>
            <p:cNvSpPr/>
            <p:nvPr/>
          </p:nvSpPr>
          <p:spPr>
            <a:xfrm>
              <a:off x="6445583" y="1491615"/>
              <a:ext cx="239062" cy="232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5" name="Freihandform: Form 84">
              <a:extLst>
                <a:ext uri="{FF2B5EF4-FFF2-40B4-BE49-F238E27FC236}">
                  <a16:creationId xmlns:a16="http://schemas.microsoft.com/office/drawing/2014/main" id="{9DAAF1A6-D0F7-A21E-CE49-7D574FC32C6B}"/>
                </a:ext>
              </a:extLst>
            </p:cNvPr>
            <p:cNvSpPr/>
            <p:nvPr/>
          </p:nvSpPr>
          <p:spPr>
            <a:xfrm rot="8100000">
              <a:off x="6385886" y="1484119"/>
              <a:ext cx="360000" cy="360000"/>
            </a:xfrm>
            <a:custGeom>
              <a:avLst/>
              <a:gdLst>
                <a:gd name="connsiteX0" fmla="*/ 347009 w 2016013"/>
                <a:gd name="connsiteY0" fmla="*/ 1652846 h 2016013"/>
                <a:gd name="connsiteX1" fmla="*/ 1186812 w 2016013"/>
                <a:gd name="connsiteY1" fmla="*/ 1653596 h 2016013"/>
                <a:gd name="connsiteX2" fmla="*/ 1186062 w 2016013"/>
                <a:gd name="connsiteY2" fmla="*/ 813793 h 2016013"/>
                <a:gd name="connsiteX3" fmla="*/ 346260 w 2016013"/>
                <a:gd name="connsiteY3" fmla="*/ 813044 h 2016013"/>
                <a:gd name="connsiteX4" fmla="*/ 347009 w 2016013"/>
                <a:gd name="connsiteY4" fmla="*/ 1652846 h 2016013"/>
                <a:gd name="connsiteX5" fmla="*/ 229033 w 2016013"/>
                <a:gd name="connsiteY5" fmla="*/ 1786980 h 2016013"/>
                <a:gd name="connsiteX6" fmla="*/ 0 w 2016013"/>
                <a:gd name="connsiteY6" fmla="*/ 1234046 h 2016013"/>
                <a:gd name="connsiteX7" fmla="*/ 781967 w 2016013"/>
                <a:gd name="connsiteY7" fmla="*/ 452079 h 2016013"/>
                <a:gd name="connsiteX8" fmla="*/ 2016013 w 2016013"/>
                <a:gd name="connsiteY8" fmla="*/ 0 h 2016013"/>
                <a:gd name="connsiteX9" fmla="*/ 1563934 w 2016013"/>
                <a:gd name="connsiteY9" fmla="*/ 1234046 h 2016013"/>
                <a:gd name="connsiteX10" fmla="*/ 781967 w 2016013"/>
                <a:gd name="connsiteY10" fmla="*/ 2016013 h 2016013"/>
                <a:gd name="connsiteX11" fmla="*/ 229033 w 2016013"/>
                <a:gd name="connsiteY11" fmla="*/ 1786980 h 201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6013" h="2016013">
                  <a:moveTo>
                    <a:pt x="347009" y="1652846"/>
                  </a:moveTo>
                  <a:cubicBezTo>
                    <a:pt x="579121" y="1884958"/>
                    <a:pt x="955113" y="1885294"/>
                    <a:pt x="1186812" y="1653596"/>
                  </a:cubicBezTo>
                  <a:cubicBezTo>
                    <a:pt x="1418510" y="1421897"/>
                    <a:pt x="1418174" y="1045905"/>
                    <a:pt x="1186062" y="813793"/>
                  </a:cubicBezTo>
                  <a:cubicBezTo>
                    <a:pt x="953950" y="581681"/>
                    <a:pt x="577958" y="581345"/>
                    <a:pt x="346260" y="813044"/>
                  </a:cubicBezTo>
                  <a:cubicBezTo>
                    <a:pt x="114561" y="1044742"/>
                    <a:pt x="114897" y="1420734"/>
                    <a:pt x="347009" y="1652846"/>
                  </a:cubicBezTo>
                  <a:close/>
                  <a:moveTo>
                    <a:pt x="229033" y="1786980"/>
                  </a:moveTo>
                  <a:cubicBezTo>
                    <a:pt x="87525" y="1645472"/>
                    <a:pt x="0" y="1449980"/>
                    <a:pt x="0" y="1234046"/>
                  </a:cubicBezTo>
                  <a:cubicBezTo>
                    <a:pt x="0" y="802178"/>
                    <a:pt x="350099" y="452079"/>
                    <a:pt x="781967" y="452079"/>
                  </a:cubicBezTo>
                  <a:cubicBezTo>
                    <a:pt x="1193316" y="452079"/>
                    <a:pt x="1604664" y="301386"/>
                    <a:pt x="2016013" y="0"/>
                  </a:cubicBezTo>
                  <a:cubicBezTo>
                    <a:pt x="1714627" y="411349"/>
                    <a:pt x="1563934" y="822697"/>
                    <a:pt x="1563934" y="1234046"/>
                  </a:cubicBezTo>
                  <a:cubicBezTo>
                    <a:pt x="1563934" y="1665914"/>
                    <a:pt x="1213835" y="2016013"/>
                    <a:pt x="781967" y="2016013"/>
                  </a:cubicBezTo>
                  <a:cubicBezTo>
                    <a:pt x="566033" y="2016013"/>
                    <a:pt x="370541" y="1928488"/>
                    <a:pt x="229033" y="1786980"/>
                  </a:cubicBezTo>
                  <a:close/>
                </a:path>
              </a:pathLst>
            </a:custGeom>
            <a:gradFill>
              <a:gsLst>
                <a:gs pos="38000">
                  <a:srgbClr val="D4430B"/>
                </a:gs>
                <a:gs pos="74000">
                  <a:srgbClr val="E96B0D"/>
                </a:gs>
                <a:gs pos="13000">
                  <a:srgbClr val="C6131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de-AT" dirty="0">
                <a:latin typeface="Verdana" panose="020B0604030504040204" pitchFamily="34" charset="0"/>
                <a:ea typeface="Verdana" panose="020B0604030504040204" pitchFamily="34" charset="0"/>
              </a:endParaRPr>
            </a:p>
          </p:txBody>
        </p:sp>
      </p:grpSp>
      <p:grpSp>
        <p:nvGrpSpPr>
          <p:cNvPr id="86" name="Gruppieren 85">
            <a:extLst>
              <a:ext uri="{FF2B5EF4-FFF2-40B4-BE49-F238E27FC236}">
                <a16:creationId xmlns:a16="http://schemas.microsoft.com/office/drawing/2014/main" id="{E537B026-BE55-FCA5-A18B-59FB657C5D1B}"/>
              </a:ext>
            </a:extLst>
          </p:cNvPr>
          <p:cNvGrpSpPr/>
          <p:nvPr/>
        </p:nvGrpSpPr>
        <p:grpSpPr>
          <a:xfrm>
            <a:off x="9619359" y="3499995"/>
            <a:ext cx="252000" cy="252000"/>
            <a:chOff x="6385886" y="1484119"/>
            <a:chExt cx="360000" cy="360000"/>
          </a:xfrm>
        </p:grpSpPr>
        <p:sp>
          <p:nvSpPr>
            <p:cNvPr id="87" name="Ellipse 86">
              <a:extLst>
                <a:ext uri="{FF2B5EF4-FFF2-40B4-BE49-F238E27FC236}">
                  <a16:creationId xmlns:a16="http://schemas.microsoft.com/office/drawing/2014/main" id="{023B887D-C656-3307-692C-16CB9D456F1B}"/>
                </a:ext>
              </a:extLst>
            </p:cNvPr>
            <p:cNvSpPr/>
            <p:nvPr/>
          </p:nvSpPr>
          <p:spPr>
            <a:xfrm>
              <a:off x="6445583" y="1491615"/>
              <a:ext cx="239062" cy="232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8" name="Freihandform: Form 87">
              <a:extLst>
                <a:ext uri="{FF2B5EF4-FFF2-40B4-BE49-F238E27FC236}">
                  <a16:creationId xmlns:a16="http://schemas.microsoft.com/office/drawing/2014/main" id="{567F0E97-BB74-3A34-F704-87EEC052D103}"/>
                </a:ext>
              </a:extLst>
            </p:cNvPr>
            <p:cNvSpPr/>
            <p:nvPr/>
          </p:nvSpPr>
          <p:spPr>
            <a:xfrm rot="8100000">
              <a:off x="6385886" y="1484119"/>
              <a:ext cx="360000" cy="360000"/>
            </a:xfrm>
            <a:custGeom>
              <a:avLst/>
              <a:gdLst>
                <a:gd name="connsiteX0" fmla="*/ 347009 w 2016013"/>
                <a:gd name="connsiteY0" fmla="*/ 1652846 h 2016013"/>
                <a:gd name="connsiteX1" fmla="*/ 1186812 w 2016013"/>
                <a:gd name="connsiteY1" fmla="*/ 1653596 h 2016013"/>
                <a:gd name="connsiteX2" fmla="*/ 1186062 w 2016013"/>
                <a:gd name="connsiteY2" fmla="*/ 813793 h 2016013"/>
                <a:gd name="connsiteX3" fmla="*/ 346260 w 2016013"/>
                <a:gd name="connsiteY3" fmla="*/ 813044 h 2016013"/>
                <a:gd name="connsiteX4" fmla="*/ 347009 w 2016013"/>
                <a:gd name="connsiteY4" fmla="*/ 1652846 h 2016013"/>
                <a:gd name="connsiteX5" fmla="*/ 229033 w 2016013"/>
                <a:gd name="connsiteY5" fmla="*/ 1786980 h 2016013"/>
                <a:gd name="connsiteX6" fmla="*/ 0 w 2016013"/>
                <a:gd name="connsiteY6" fmla="*/ 1234046 h 2016013"/>
                <a:gd name="connsiteX7" fmla="*/ 781967 w 2016013"/>
                <a:gd name="connsiteY7" fmla="*/ 452079 h 2016013"/>
                <a:gd name="connsiteX8" fmla="*/ 2016013 w 2016013"/>
                <a:gd name="connsiteY8" fmla="*/ 0 h 2016013"/>
                <a:gd name="connsiteX9" fmla="*/ 1563934 w 2016013"/>
                <a:gd name="connsiteY9" fmla="*/ 1234046 h 2016013"/>
                <a:gd name="connsiteX10" fmla="*/ 781967 w 2016013"/>
                <a:gd name="connsiteY10" fmla="*/ 2016013 h 2016013"/>
                <a:gd name="connsiteX11" fmla="*/ 229033 w 2016013"/>
                <a:gd name="connsiteY11" fmla="*/ 1786980 h 201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6013" h="2016013">
                  <a:moveTo>
                    <a:pt x="347009" y="1652846"/>
                  </a:moveTo>
                  <a:cubicBezTo>
                    <a:pt x="579121" y="1884958"/>
                    <a:pt x="955113" y="1885294"/>
                    <a:pt x="1186812" y="1653596"/>
                  </a:cubicBezTo>
                  <a:cubicBezTo>
                    <a:pt x="1418510" y="1421897"/>
                    <a:pt x="1418174" y="1045905"/>
                    <a:pt x="1186062" y="813793"/>
                  </a:cubicBezTo>
                  <a:cubicBezTo>
                    <a:pt x="953950" y="581681"/>
                    <a:pt x="577958" y="581345"/>
                    <a:pt x="346260" y="813044"/>
                  </a:cubicBezTo>
                  <a:cubicBezTo>
                    <a:pt x="114561" y="1044742"/>
                    <a:pt x="114897" y="1420734"/>
                    <a:pt x="347009" y="1652846"/>
                  </a:cubicBezTo>
                  <a:close/>
                  <a:moveTo>
                    <a:pt x="229033" y="1786980"/>
                  </a:moveTo>
                  <a:cubicBezTo>
                    <a:pt x="87525" y="1645472"/>
                    <a:pt x="0" y="1449980"/>
                    <a:pt x="0" y="1234046"/>
                  </a:cubicBezTo>
                  <a:cubicBezTo>
                    <a:pt x="0" y="802178"/>
                    <a:pt x="350099" y="452079"/>
                    <a:pt x="781967" y="452079"/>
                  </a:cubicBezTo>
                  <a:cubicBezTo>
                    <a:pt x="1193316" y="452079"/>
                    <a:pt x="1604664" y="301386"/>
                    <a:pt x="2016013" y="0"/>
                  </a:cubicBezTo>
                  <a:cubicBezTo>
                    <a:pt x="1714627" y="411349"/>
                    <a:pt x="1563934" y="822697"/>
                    <a:pt x="1563934" y="1234046"/>
                  </a:cubicBezTo>
                  <a:cubicBezTo>
                    <a:pt x="1563934" y="1665914"/>
                    <a:pt x="1213835" y="2016013"/>
                    <a:pt x="781967" y="2016013"/>
                  </a:cubicBezTo>
                  <a:cubicBezTo>
                    <a:pt x="566033" y="2016013"/>
                    <a:pt x="370541" y="1928488"/>
                    <a:pt x="229033" y="1786980"/>
                  </a:cubicBezTo>
                  <a:close/>
                </a:path>
              </a:pathLst>
            </a:custGeom>
            <a:gradFill>
              <a:gsLst>
                <a:gs pos="38000">
                  <a:srgbClr val="D4430B"/>
                </a:gs>
                <a:gs pos="74000">
                  <a:srgbClr val="E96B0D"/>
                </a:gs>
                <a:gs pos="13000">
                  <a:srgbClr val="C6131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de-AT" dirty="0">
                <a:latin typeface="Verdana" panose="020B0604030504040204" pitchFamily="34" charset="0"/>
                <a:ea typeface="Verdana" panose="020B0604030504040204" pitchFamily="34" charset="0"/>
              </a:endParaRPr>
            </a:p>
          </p:txBody>
        </p:sp>
      </p:grpSp>
      <p:grpSp>
        <p:nvGrpSpPr>
          <p:cNvPr id="89" name="Gruppieren 88">
            <a:extLst>
              <a:ext uri="{FF2B5EF4-FFF2-40B4-BE49-F238E27FC236}">
                <a16:creationId xmlns:a16="http://schemas.microsoft.com/office/drawing/2014/main" id="{07E94F5C-4C2F-CB02-1E12-D285F5801E52}"/>
              </a:ext>
            </a:extLst>
          </p:cNvPr>
          <p:cNvGrpSpPr/>
          <p:nvPr/>
        </p:nvGrpSpPr>
        <p:grpSpPr>
          <a:xfrm>
            <a:off x="9781847" y="3430733"/>
            <a:ext cx="252000" cy="252000"/>
            <a:chOff x="6385886" y="1484119"/>
            <a:chExt cx="360000" cy="360000"/>
          </a:xfrm>
        </p:grpSpPr>
        <p:sp>
          <p:nvSpPr>
            <p:cNvPr id="90" name="Ellipse 89">
              <a:extLst>
                <a:ext uri="{FF2B5EF4-FFF2-40B4-BE49-F238E27FC236}">
                  <a16:creationId xmlns:a16="http://schemas.microsoft.com/office/drawing/2014/main" id="{8E543688-099C-B3E3-77C1-05530AF3946A}"/>
                </a:ext>
              </a:extLst>
            </p:cNvPr>
            <p:cNvSpPr/>
            <p:nvPr/>
          </p:nvSpPr>
          <p:spPr>
            <a:xfrm>
              <a:off x="6445583" y="1491615"/>
              <a:ext cx="239062" cy="232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1" name="Freihandform: Form 90">
              <a:extLst>
                <a:ext uri="{FF2B5EF4-FFF2-40B4-BE49-F238E27FC236}">
                  <a16:creationId xmlns:a16="http://schemas.microsoft.com/office/drawing/2014/main" id="{409BAFC9-1FB4-127E-B1A2-7B6251E79F48}"/>
                </a:ext>
              </a:extLst>
            </p:cNvPr>
            <p:cNvSpPr/>
            <p:nvPr/>
          </p:nvSpPr>
          <p:spPr>
            <a:xfrm rot="8100000">
              <a:off x="6385886" y="1484119"/>
              <a:ext cx="360000" cy="360000"/>
            </a:xfrm>
            <a:custGeom>
              <a:avLst/>
              <a:gdLst>
                <a:gd name="connsiteX0" fmla="*/ 347009 w 2016013"/>
                <a:gd name="connsiteY0" fmla="*/ 1652846 h 2016013"/>
                <a:gd name="connsiteX1" fmla="*/ 1186812 w 2016013"/>
                <a:gd name="connsiteY1" fmla="*/ 1653596 h 2016013"/>
                <a:gd name="connsiteX2" fmla="*/ 1186062 w 2016013"/>
                <a:gd name="connsiteY2" fmla="*/ 813793 h 2016013"/>
                <a:gd name="connsiteX3" fmla="*/ 346260 w 2016013"/>
                <a:gd name="connsiteY3" fmla="*/ 813044 h 2016013"/>
                <a:gd name="connsiteX4" fmla="*/ 347009 w 2016013"/>
                <a:gd name="connsiteY4" fmla="*/ 1652846 h 2016013"/>
                <a:gd name="connsiteX5" fmla="*/ 229033 w 2016013"/>
                <a:gd name="connsiteY5" fmla="*/ 1786980 h 2016013"/>
                <a:gd name="connsiteX6" fmla="*/ 0 w 2016013"/>
                <a:gd name="connsiteY6" fmla="*/ 1234046 h 2016013"/>
                <a:gd name="connsiteX7" fmla="*/ 781967 w 2016013"/>
                <a:gd name="connsiteY7" fmla="*/ 452079 h 2016013"/>
                <a:gd name="connsiteX8" fmla="*/ 2016013 w 2016013"/>
                <a:gd name="connsiteY8" fmla="*/ 0 h 2016013"/>
                <a:gd name="connsiteX9" fmla="*/ 1563934 w 2016013"/>
                <a:gd name="connsiteY9" fmla="*/ 1234046 h 2016013"/>
                <a:gd name="connsiteX10" fmla="*/ 781967 w 2016013"/>
                <a:gd name="connsiteY10" fmla="*/ 2016013 h 2016013"/>
                <a:gd name="connsiteX11" fmla="*/ 229033 w 2016013"/>
                <a:gd name="connsiteY11" fmla="*/ 1786980 h 201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6013" h="2016013">
                  <a:moveTo>
                    <a:pt x="347009" y="1652846"/>
                  </a:moveTo>
                  <a:cubicBezTo>
                    <a:pt x="579121" y="1884958"/>
                    <a:pt x="955113" y="1885294"/>
                    <a:pt x="1186812" y="1653596"/>
                  </a:cubicBezTo>
                  <a:cubicBezTo>
                    <a:pt x="1418510" y="1421897"/>
                    <a:pt x="1418174" y="1045905"/>
                    <a:pt x="1186062" y="813793"/>
                  </a:cubicBezTo>
                  <a:cubicBezTo>
                    <a:pt x="953950" y="581681"/>
                    <a:pt x="577958" y="581345"/>
                    <a:pt x="346260" y="813044"/>
                  </a:cubicBezTo>
                  <a:cubicBezTo>
                    <a:pt x="114561" y="1044742"/>
                    <a:pt x="114897" y="1420734"/>
                    <a:pt x="347009" y="1652846"/>
                  </a:cubicBezTo>
                  <a:close/>
                  <a:moveTo>
                    <a:pt x="229033" y="1786980"/>
                  </a:moveTo>
                  <a:cubicBezTo>
                    <a:pt x="87525" y="1645472"/>
                    <a:pt x="0" y="1449980"/>
                    <a:pt x="0" y="1234046"/>
                  </a:cubicBezTo>
                  <a:cubicBezTo>
                    <a:pt x="0" y="802178"/>
                    <a:pt x="350099" y="452079"/>
                    <a:pt x="781967" y="452079"/>
                  </a:cubicBezTo>
                  <a:cubicBezTo>
                    <a:pt x="1193316" y="452079"/>
                    <a:pt x="1604664" y="301386"/>
                    <a:pt x="2016013" y="0"/>
                  </a:cubicBezTo>
                  <a:cubicBezTo>
                    <a:pt x="1714627" y="411349"/>
                    <a:pt x="1563934" y="822697"/>
                    <a:pt x="1563934" y="1234046"/>
                  </a:cubicBezTo>
                  <a:cubicBezTo>
                    <a:pt x="1563934" y="1665914"/>
                    <a:pt x="1213835" y="2016013"/>
                    <a:pt x="781967" y="2016013"/>
                  </a:cubicBezTo>
                  <a:cubicBezTo>
                    <a:pt x="566033" y="2016013"/>
                    <a:pt x="370541" y="1928488"/>
                    <a:pt x="229033" y="1786980"/>
                  </a:cubicBezTo>
                  <a:close/>
                </a:path>
              </a:pathLst>
            </a:custGeom>
            <a:gradFill>
              <a:gsLst>
                <a:gs pos="38000">
                  <a:srgbClr val="D4430B"/>
                </a:gs>
                <a:gs pos="74000">
                  <a:srgbClr val="E96B0D"/>
                </a:gs>
                <a:gs pos="13000">
                  <a:srgbClr val="C6131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de-AT" dirty="0">
                <a:latin typeface="Verdana" panose="020B0604030504040204" pitchFamily="34" charset="0"/>
                <a:ea typeface="Verdana" panose="020B0604030504040204" pitchFamily="34" charset="0"/>
              </a:endParaRPr>
            </a:p>
          </p:txBody>
        </p:sp>
      </p:grpSp>
      <p:grpSp>
        <p:nvGrpSpPr>
          <p:cNvPr id="92" name="Gruppieren 91">
            <a:extLst>
              <a:ext uri="{FF2B5EF4-FFF2-40B4-BE49-F238E27FC236}">
                <a16:creationId xmlns:a16="http://schemas.microsoft.com/office/drawing/2014/main" id="{35D96C38-5306-73BA-1F98-1E5724670073}"/>
              </a:ext>
            </a:extLst>
          </p:cNvPr>
          <p:cNvGrpSpPr/>
          <p:nvPr/>
        </p:nvGrpSpPr>
        <p:grpSpPr>
          <a:xfrm>
            <a:off x="9230736" y="3051518"/>
            <a:ext cx="252000" cy="252000"/>
            <a:chOff x="6385886" y="1484119"/>
            <a:chExt cx="360000" cy="360000"/>
          </a:xfrm>
        </p:grpSpPr>
        <p:sp>
          <p:nvSpPr>
            <p:cNvPr id="93" name="Ellipse 92">
              <a:extLst>
                <a:ext uri="{FF2B5EF4-FFF2-40B4-BE49-F238E27FC236}">
                  <a16:creationId xmlns:a16="http://schemas.microsoft.com/office/drawing/2014/main" id="{FD9D8D03-8500-28F1-7E5B-6F8A60F86948}"/>
                </a:ext>
              </a:extLst>
            </p:cNvPr>
            <p:cNvSpPr/>
            <p:nvPr/>
          </p:nvSpPr>
          <p:spPr>
            <a:xfrm>
              <a:off x="6445583" y="1491615"/>
              <a:ext cx="239062" cy="232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4" name="Freihandform: Form 93">
              <a:extLst>
                <a:ext uri="{FF2B5EF4-FFF2-40B4-BE49-F238E27FC236}">
                  <a16:creationId xmlns:a16="http://schemas.microsoft.com/office/drawing/2014/main" id="{192758FC-55F0-DC72-D048-6C38CEB32829}"/>
                </a:ext>
              </a:extLst>
            </p:cNvPr>
            <p:cNvSpPr/>
            <p:nvPr/>
          </p:nvSpPr>
          <p:spPr>
            <a:xfrm rot="8100000">
              <a:off x="6385886" y="1484119"/>
              <a:ext cx="360000" cy="360000"/>
            </a:xfrm>
            <a:custGeom>
              <a:avLst/>
              <a:gdLst>
                <a:gd name="connsiteX0" fmla="*/ 347009 w 2016013"/>
                <a:gd name="connsiteY0" fmla="*/ 1652846 h 2016013"/>
                <a:gd name="connsiteX1" fmla="*/ 1186812 w 2016013"/>
                <a:gd name="connsiteY1" fmla="*/ 1653596 h 2016013"/>
                <a:gd name="connsiteX2" fmla="*/ 1186062 w 2016013"/>
                <a:gd name="connsiteY2" fmla="*/ 813793 h 2016013"/>
                <a:gd name="connsiteX3" fmla="*/ 346260 w 2016013"/>
                <a:gd name="connsiteY3" fmla="*/ 813044 h 2016013"/>
                <a:gd name="connsiteX4" fmla="*/ 347009 w 2016013"/>
                <a:gd name="connsiteY4" fmla="*/ 1652846 h 2016013"/>
                <a:gd name="connsiteX5" fmla="*/ 229033 w 2016013"/>
                <a:gd name="connsiteY5" fmla="*/ 1786980 h 2016013"/>
                <a:gd name="connsiteX6" fmla="*/ 0 w 2016013"/>
                <a:gd name="connsiteY6" fmla="*/ 1234046 h 2016013"/>
                <a:gd name="connsiteX7" fmla="*/ 781967 w 2016013"/>
                <a:gd name="connsiteY7" fmla="*/ 452079 h 2016013"/>
                <a:gd name="connsiteX8" fmla="*/ 2016013 w 2016013"/>
                <a:gd name="connsiteY8" fmla="*/ 0 h 2016013"/>
                <a:gd name="connsiteX9" fmla="*/ 1563934 w 2016013"/>
                <a:gd name="connsiteY9" fmla="*/ 1234046 h 2016013"/>
                <a:gd name="connsiteX10" fmla="*/ 781967 w 2016013"/>
                <a:gd name="connsiteY10" fmla="*/ 2016013 h 2016013"/>
                <a:gd name="connsiteX11" fmla="*/ 229033 w 2016013"/>
                <a:gd name="connsiteY11" fmla="*/ 1786980 h 201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6013" h="2016013">
                  <a:moveTo>
                    <a:pt x="347009" y="1652846"/>
                  </a:moveTo>
                  <a:cubicBezTo>
                    <a:pt x="579121" y="1884958"/>
                    <a:pt x="955113" y="1885294"/>
                    <a:pt x="1186812" y="1653596"/>
                  </a:cubicBezTo>
                  <a:cubicBezTo>
                    <a:pt x="1418510" y="1421897"/>
                    <a:pt x="1418174" y="1045905"/>
                    <a:pt x="1186062" y="813793"/>
                  </a:cubicBezTo>
                  <a:cubicBezTo>
                    <a:pt x="953950" y="581681"/>
                    <a:pt x="577958" y="581345"/>
                    <a:pt x="346260" y="813044"/>
                  </a:cubicBezTo>
                  <a:cubicBezTo>
                    <a:pt x="114561" y="1044742"/>
                    <a:pt x="114897" y="1420734"/>
                    <a:pt x="347009" y="1652846"/>
                  </a:cubicBezTo>
                  <a:close/>
                  <a:moveTo>
                    <a:pt x="229033" y="1786980"/>
                  </a:moveTo>
                  <a:cubicBezTo>
                    <a:pt x="87525" y="1645472"/>
                    <a:pt x="0" y="1449980"/>
                    <a:pt x="0" y="1234046"/>
                  </a:cubicBezTo>
                  <a:cubicBezTo>
                    <a:pt x="0" y="802178"/>
                    <a:pt x="350099" y="452079"/>
                    <a:pt x="781967" y="452079"/>
                  </a:cubicBezTo>
                  <a:cubicBezTo>
                    <a:pt x="1193316" y="452079"/>
                    <a:pt x="1604664" y="301386"/>
                    <a:pt x="2016013" y="0"/>
                  </a:cubicBezTo>
                  <a:cubicBezTo>
                    <a:pt x="1714627" y="411349"/>
                    <a:pt x="1563934" y="822697"/>
                    <a:pt x="1563934" y="1234046"/>
                  </a:cubicBezTo>
                  <a:cubicBezTo>
                    <a:pt x="1563934" y="1665914"/>
                    <a:pt x="1213835" y="2016013"/>
                    <a:pt x="781967" y="2016013"/>
                  </a:cubicBezTo>
                  <a:cubicBezTo>
                    <a:pt x="566033" y="2016013"/>
                    <a:pt x="370541" y="1928488"/>
                    <a:pt x="229033" y="1786980"/>
                  </a:cubicBezTo>
                  <a:close/>
                </a:path>
              </a:pathLst>
            </a:custGeom>
            <a:gradFill>
              <a:gsLst>
                <a:gs pos="38000">
                  <a:srgbClr val="D4430B"/>
                </a:gs>
                <a:gs pos="74000">
                  <a:srgbClr val="E96B0D"/>
                </a:gs>
                <a:gs pos="13000">
                  <a:srgbClr val="C6131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de-AT" dirty="0">
                <a:latin typeface="Verdana" panose="020B0604030504040204" pitchFamily="34" charset="0"/>
                <a:ea typeface="Verdana" panose="020B0604030504040204" pitchFamily="34" charset="0"/>
              </a:endParaRPr>
            </a:p>
          </p:txBody>
        </p:sp>
      </p:grpSp>
      <p:pic>
        <p:nvPicPr>
          <p:cNvPr id="95" name="Grafik 94" descr="Ein Bild, das Text enthält.&#10;&#10;Automatisch generierte Beschreibung">
            <a:extLst>
              <a:ext uri="{FF2B5EF4-FFF2-40B4-BE49-F238E27FC236}">
                <a16:creationId xmlns:a16="http://schemas.microsoft.com/office/drawing/2014/main" id="{68E9DFFA-98C4-0696-64AD-D1E92D9E8E8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92859" y="1843447"/>
            <a:ext cx="526866" cy="550408"/>
          </a:xfrm>
          <a:prstGeom prst="rect">
            <a:avLst/>
          </a:prstGeom>
        </p:spPr>
      </p:pic>
      <p:grpSp>
        <p:nvGrpSpPr>
          <p:cNvPr id="5" name="Gruppieren 4">
            <a:extLst>
              <a:ext uri="{FF2B5EF4-FFF2-40B4-BE49-F238E27FC236}">
                <a16:creationId xmlns:a16="http://schemas.microsoft.com/office/drawing/2014/main" id="{5B53A020-AA1D-EEB4-DC5C-A5BAE0E9D080}"/>
              </a:ext>
            </a:extLst>
          </p:cNvPr>
          <p:cNvGrpSpPr/>
          <p:nvPr/>
        </p:nvGrpSpPr>
        <p:grpSpPr>
          <a:xfrm>
            <a:off x="8609239" y="3741774"/>
            <a:ext cx="252000" cy="252000"/>
            <a:chOff x="6385886" y="1484119"/>
            <a:chExt cx="360000" cy="360000"/>
          </a:xfrm>
        </p:grpSpPr>
        <p:sp>
          <p:nvSpPr>
            <p:cNvPr id="10" name="Ellipse 9">
              <a:extLst>
                <a:ext uri="{FF2B5EF4-FFF2-40B4-BE49-F238E27FC236}">
                  <a16:creationId xmlns:a16="http://schemas.microsoft.com/office/drawing/2014/main" id="{6EE8B649-27CD-06B6-30A2-6ECAEA15F5A7}"/>
                </a:ext>
              </a:extLst>
            </p:cNvPr>
            <p:cNvSpPr/>
            <p:nvPr/>
          </p:nvSpPr>
          <p:spPr>
            <a:xfrm>
              <a:off x="6445583" y="1491615"/>
              <a:ext cx="239062" cy="232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Freihandform: Form 16">
              <a:extLst>
                <a:ext uri="{FF2B5EF4-FFF2-40B4-BE49-F238E27FC236}">
                  <a16:creationId xmlns:a16="http://schemas.microsoft.com/office/drawing/2014/main" id="{6C58148E-A3AF-05C2-76CC-7AE422AF323E}"/>
                </a:ext>
              </a:extLst>
            </p:cNvPr>
            <p:cNvSpPr/>
            <p:nvPr/>
          </p:nvSpPr>
          <p:spPr>
            <a:xfrm rot="8100000">
              <a:off x="6385886" y="1484119"/>
              <a:ext cx="360000" cy="360000"/>
            </a:xfrm>
            <a:custGeom>
              <a:avLst/>
              <a:gdLst>
                <a:gd name="connsiteX0" fmla="*/ 347009 w 2016013"/>
                <a:gd name="connsiteY0" fmla="*/ 1652846 h 2016013"/>
                <a:gd name="connsiteX1" fmla="*/ 1186812 w 2016013"/>
                <a:gd name="connsiteY1" fmla="*/ 1653596 h 2016013"/>
                <a:gd name="connsiteX2" fmla="*/ 1186062 w 2016013"/>
                <a:gd name="connsiteY2" fmla="*/ 813793 h 2016013"/>
                <a:gd name="connsiteX3" fmla="*/ 346260 w 2016013"/>
                <a:gd name="connsiteY3" fmla="*/ 813044 h 2016013"/>
                <a:gd name="connsiteX4" fmla="*/ 347009 w 2016013"/>
                <a:gd name="connsiteY4" fmla="*/ 1652846 h 2016013"/>
                <a:gd name="connsiteX5" fmla="*/ 229033 w 2016013"/>
                <a:gd name="connsiteY5" fmla="*/ 1786980 h 2016013"/>
                <a:gd name="connsiteX6" fmla="*/ 0 w 2016013"/>
                <a:gd name="connsiteY6" fmla="*/ 1234046 h 2016013"/>
                <a:gd name="connsiteX7" fmla="*/ 781967 w 2016013"/>
                <a:gd name="connsiteY7" fmla="*/ 452079 h 2016013"/>
                <a:gd name="connsiteX8" fmla="*/ 2016013 w 2016013"/>
                <a:gd name="connsiteY8" fmla="*/ 0 h 2016013"/>
                <a:gd name="connsiteX9" fmla="*/ 1563934 w 2016013"/>
                <a:gd name="connsiteY9" fmla="*/ 1234046 h 2016013"/>
                <a:gd name="connsiteX10" fmla="*/ 781967 w 2016013"/>
                <a:gd name="connsiteY10" fmla="*/ 2016013 h 2016013"/>
                <a:gd name="connsiteX11" fmla="*/ 229033 w 2016013"/>
                <a:gd name="connsiteY11" fmla="*/ 1786980 h 201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6013" h="2016013">
                  <a:moveTo>
                    <a:pt x="347009" y="1652846"/>
                  </a:moveTo>
                  <a:cubicBezTo>
                    <a:pt x="579121" y="1884958"/>
                    <a:pt x="955113" y="1885294"/>
                    <a:pt x="1186812" y="1653596"/>
                  </a:cubicBezTo>
                  <a:cubicBezTo>
                    <a:pt x="1418510" y="1421897"/>
                    <a:pt x="1418174" y="1045905"/>
                    <a:pt x="1186062" y="813793"/>
                  </a:cubicBezTo>
                  <a:cubicBezTo>
                    <a:pt x="953950" y="581681"/>
                    <a:pt x="577958" y="581345"/>
                    <a:pt x="346260" y="813044"/>
                  </a:cubicBezTo>
                  <a:cubicBezTo>
                    <a:pt x="114561" y="1044742"/>
                    <a:pt x="114897" y="1420734"/>
                    <a:pt x="347009" y="1652846"/>
                  </a:cubicBezTo>
                  <a:close/>
                  <a:moveTo>
                    <a:pt x="229033" y="1786980"/>
                  </a:moveTo>
                  <a:cubicBezTo>
                    <a:pt x="87525" y="1645472"/>
                    <a:pt x="0" y="1449980"/>
                    <a:pt x="0" y="1234046"/>
                  </a:cubicBezTo>
                  <a:cubicBezTo>
                    <a:pt x="0" y="802178"/>
                    <a:pt x="350099" y="452079"/>
                    <a:pt x="781967" y="452079"/>
                  </a:cubicBezTo>
                  <a:cubicBezTo>
                    <a:pt x="1193316" y="452079"/>
                    <a:pt x="1604664" y="301386"/>
                    <a:pt x="2016013" y="0"/>
                  </a:cubicBezTo>
                  <a:cubicBezTo>
                    <a:pt x="1714627" y="411349"/>
                    <a:pt x="1563934" y="822697"/>
                    <a:pt x="1563934" y="1234046"/>
                  </a:cubicBezTo>
                  <a:cubicBezTo>
                    <a:pt x="1563934" y="1665914"/>
                    <a:pt x="1213835" y="2016013"/>
                    <a:pt x="781967" y="2016013"/>
                  </a:cubicBezTo>
                  <a:cubicBezTo>
                    <a:pt x="566033" y="2016013"/>
                    <a:pt x="370541" y="1928488"/>
                    <a:pt x="229033" y="1786980"/>
                  </a:cubicBezTo>
                  <a:close/>
                </a:path>
              </a:pathLst>
            </a:custGeom>
            <a:gradFill>
              <a:gsLst>
                <a:gs pos="38000">
                  <a:srgbClr val="D4430B"/>
                </a:gs>
                <a:gs pos="74000">
                  <a:srgbClr val="E96B0D"/>
                </a:gs>
                <a:gs pos="13000">
                  <a:srgbClr val="C6131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de-AT" dirty="0">
                <a:latin typeface="Verdana" panose="020B0604030504040204" pitchFamily="34" charset="0"/>
                <a:ea typeface="Verdana" panose="020B0604030504040204" pitchFamily="34" charset="0"/>
              </a:endParaRPr>
            </a:p>
          </p:txBody>
        </p:sp>
      </p:grpSp>
      <p:pic>
        <p:nvPicPr>
          <p:cNvPr id="1026" name="Picture 2" descr="Image">
            <a:extLst>
              <a:ext uri="{FF2B5EF4-FFF2-40B4-BE49-F238E27FC236}">
                <a16:creationId xmlns:a16="http://schemas.microsoft.com/office/drawing/2014/main" id="{1CEEE393-5E07-128B-7244-EA16EB774CA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330" t="15120" r="15257" b="23054"/>
          <a:stretch/>
        </p:blipFill>
        <p:spPr bwMode="auto">
          <a:xfrm>
            <a:off x="606608" y="4591123"/>
            <a:ext cx="441305" cy="404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986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FB6370-765A-5A7E-242A-EEDB2D03A308}"/>
              </a:ext>
            </a:extLst>
          </p:cNvPr>
          <p:cNvSpPr>
            <a:spLocks noGrp="1"/>
          </p:cNvSpPr>
          <p:nvPr>
            <p:ph type="title"/>
          </p:nvPr>
        </p:nvSpPr>
        <p:spPr/>
        <p:txBody>
          <a:bodyPr/>
          <a:lstStyle/>
          <a:p>
            <a:r>
              <a:rPr lang="de-AT" dirty="0"/>
              <a:t>Warum wir?</a:t>
            </a:r>
          </a:p>
        </p:txBody>
      </p:sp>
      <p:sp>
        <p:nvSpPr>
          <p:cNvPr id="3" name="Fußzeilenplatzhalter 2">
            <a:extLst>
              <a:ext uri="{FF2B5EF4-FFF2-40B4-BE49-F238E27FC236}">
                <a16:creationId xmlns:a16="http://schemas.microsoft.com/office/drawing/2014/main" id="{97B091BB-D179-2A92-2B63-2E58D22512D3}"/>
              </a:ext>
            </a:extLst>
          </p:cNvPr>
          <p:cNvSpPr>
            <a:spLocks noGrp="1"/>
          </p:cNvSpPr>
          <p:nvPr>
            <p:ph type="ftr" sz="quarter" idx="11"/>
          </p:nvPr>
        </p:nvSpPr>
        <p:spPr/>
        <p:txBody>
          <a:bodyPr/>
          <a:lstStyle/>
          <a:p>
            <a:r>
              <a:rPr lang="de-AT"/>
              <a:t>CONENGA Group – Wir suchen dich!</a:t>
            </a:r>
            <a:endParaRPr lang="de-AT" dirty="0"/>
          </a:p>
        </p:txBody>
      </p:sp>
      <p:sp>
        <p:nvSpPr>
          <p:cNvPr id="4" name="Foliennummernplatzhalter 3">
            <a:extLst>
              <a:ext uri="{FF2B5EF4-FFF2-40B4-BE49-F238E27FC236}">
                <a16:creationId xmlns:a16="http://schemas.microsoft.com/office/drawing/2014/main" id="{E96D12E7-794E-036A-9A9B-2D097CAEAC87}"/>
              </a:ext>
            </a:extLst>
          </p:cNvPr>
          <p:cNvSpPr>
            <a:spLocks noGrp="1"/>
          </p:cNvSpPr>
          <p:nvPr>
            <p:ph type="sldNum" sz="quarter" idx="12"/>
          </p:nvPr>
        </p:nvSpPr>
        <p:spPr/>
        <p:txBody>
          <a:bodyPr/>
          <a:lstStyle/>
          <a:p>
            <a:fld id="{EB9FA83D-1783-404A-8D23-3096DC504499}" type="slidenum">
              <a:rPr lang="de-AT" smtClean="0"/>
              <a:pPr/>
              <a:t>12</a:t>
            </a:fld>
            <a:endParaRPr lang="de-AT" dirty="0"/>
          </a:p>
        </p:txBody>
      </p:sp>
      <p:sp>
        <p:nvSpPr>
          <p:cNvPr id="6" name="Rechteck 5">
            <a:extLst>
              <a:ext uri="{FF2B5EF4-FFF2-40B4-BE49-F238E27FC236}">
                <a16:creationId xmlns:a16="http://schemas.microsoft.com/office/drawing/2014/main" id="{8AA293BF-0C51-CAFC-35D8-7DCDFE68A368}"/>
              </a:ext>
            </a:extLst>
          </p:cNvPr>
          <p:cNvSpPr/>
          <p:nvPr/>
        </p:nvSpPr>
        <p:spPr>
          <a:xfrm>
            <a:off x="859455" y="1915158"/>
            <a:ext cx="1676355" cy="426183"/>
          </a:xfrm>
          <a:prstGeom prst="rect">
            <a:avLst/>
          </a:prstGeom>
          <a:gradFill>
            <a:gsLst>
              <a:gs pos="38000">
                <a:srgbClr val="D4430B"/>
              </a:gs>
              <a:gs pos="74000">
                <a:srgbClr val="E96B0D"/>
              </a:gs>
              <a:gs pos="13000">
                <a:srgbClr val="C6131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r>
              <a:rPr lang="de-AT" dirty="0">
                <a:latin typeface="+mj-lt"/>
                <a:ea typeface="Verdana" panose="020B0604030504040204" pitchFamily="34" charset="0"/>
              </a:rPr>
              <a:t>Kompetenz</a:t>
            </a:r>
          </a:p>
        </p:txBody>
      </p:sp>
      <p:sp>
        <p:nvSpPr>
          <p:cNvPr id="7" name="Ellipse 6">
            <a:extLst>
              <a:ext uri="{FF2B5EF4-FFF2-40B4-BE49-F238E27FC236}">
                <a16:creationId xmlns:a16="http://schemas.microsoft.com/office/drawing/2014/main" id="{C201FFF7-9270-3789-8618-2B58754AA930}"/>
              </a:ext>
            </a:extLst>
          </p:cNvPr>
          <p:cNvSpPr/>
          <p:nvPr/>
        </p:nvSpPr>
        <p:spPr>
          <a:xfrm>
            <a:off x="458596" y="1749650"/>
            <a:ext cx="756000" cy="756000"/>
          </a:xfrm>
          <a:prstGeom prst="ellipse">
            <a:avLst/>
          </a:prstGeom>
          <a:gradFill>
            <a:gsLst>
              <a:gs pos="100000">
                <a:srgbClr val="D4430B"/>
              </a:gs>
              <a:gs pos="78000">
                <a:srgbClr val="C6131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AT"/>
          </a:p>
        </p:txBody>
      </p:sp>
      <p:pic>
        <p:nvPicPr>
          <p:cNvPr id="8" name="Grafik 7">
            <a:extLst>
              <a:ext uri="{FF2B5EF4-FFF2-40B4-BE49-F238E27FC236}">
                <a16:creationId xmlns:a16="http://schemas.microsoft.com/office/drawing/2014/main" id="{27BE8B7A-725D-69BD-6EEC-3E0C64DB944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88097" y="1914363"/>
            <a:ext cx="496998" cy="426183"/>
          </a:xfrm>
          <a:prstGeom prst="rect">
            <a:avLst/>
          </a:prstGeom>
        </p:spPr>
      </p:pic>
      <p:sp>
        <p:nvSpPr>
          <p:cNvPr id="9" name="Ellipse 8">
            <a:extLst>
              <a:ext uri="{FF2B5EF4-FFF2-40B4-BE49-F238E27FC236}">
                <a16:creationId xmlns:a16="http://schemas.microsoft.com/office/drawing/2014/main" id="{2838668B-66CC-7746-D9FD-17F8115433B3}"/>
              </a:ext>
            </a:extLst>
          </p:cNvPr>
          <p:cNvSpPr/>
          <p:nvPr/>
        </p:nvSpPr>
        <p:spPr>
          <a:xfrm>
            <a:off x="516211" y="1803455"/>
            <a:ext cx="648000" cy="648000"/>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AT"/>
          </a:p>
        </p:txBody>
      </p:sp>
      <p:sp>
        <p:nvSpPr>
          <p:cNvPr id="11" name="Textfeld 10">
            <a:extLst>
              <a:ext uri="{FF2B5EF4-FFF2-40B4-BE49-F238E27FC236}">
                <a16:creationId xmlns:a16="http://schemas.microsoft.com/office/drawing/2014/main" id="{4652C613-4CE7-48FA-4294-25B3090A8637}"/>
              </a:ext>
            </a:extLst>
          </p:cNvPr>
          <p:cNvSpPr txBox="1"/>
          <p:nvPr/>
        </p:nvSpPr>
        <p:spPr>
          <a:xfrm>
            <a:off x="1199930" y="2476395"/>
            <a:ext cx="5417686" cy="1495602"/>
          </a:xfrm>
          <a:prstGeom prst="rect">
            <a:avLst/>
          </a:prstGeom>
          <a:noFill/>
        </p:spPr>
        <p:txBody>
          <a:bodyPr wrap="square" rtlCol="0">
            <a:spAutoFit/>
          </a:bodyPr>
          <a:lstStyle/>
          <a:p>
            <a:pPr algn="just">
              <a:lnSpc>
                <a:spcPct val="120000"/>
              </a:lnSpc>
            </a:pPr>
            <a:r>
              <a:rPr lang="de-DE" sz="1100" dirty="0"/>
              <a:t>Wir zeichnen uns durch Expertise in den Bereichen Management Consulting, Anlagenoptimierung und Digitalisierung aus und denken diese Bereiche nicht isoliert sondern als Gesamtkunstwerk in unseren Projekten. Du entwickelst bei uns die Fähigkeit, die über deine Kernkompetenz hinausgehenden Bereiche mitzudenken und in deiner Arbeit zu berücksichtigen. Außerdem kannst du je nach individuellen Stärken und Präferenzen den Fokus deiner Arbeit legen und profitierst von Aus- und Weiterbildungsmaßnahmen.</a:t>
            </a:r>
            <a:endParaRPr lang="de-AT" sz="1100" dirty="0"/>
          </a:p>
        </p:txBody>
      </p:sp>
      <p:sp>
        <p:nvSpPr>
          <p:cNvPr id="12" name="Rechteck 11">
            <a:extLst>
              <a:ext uri="{FF2B5EF4-FFF2-40B4-BE49-F238E27FC236}">
                <a16:creationId xmlns:a16="http://schemas.microsoft.com/office/drawing/2014/main" id="{E73B09CA-F470-3AC6-3A27-3F5C5597A112}"/>
              </a:ext>
            </a:extLst>
          </p:cNvPr>
          <p:cNvSpPr/>
          <p:nvPr/>
        </p:nvSpPr>
        <p:spPr>
          <a:xfrm>
            <a:off x="859455" y="4286363"/>
            <a:ext cx="3360120" cy="426183"/>
          </a:xfrm>
          <a:prstGeom prst="rect">
            <a:avLst/>
          </a:prstGeom>
          <a:gradFill>
            <a:gsLst>
              <a:gs pos="38000">
                <a:srgbClr val="D4430B"/>
              </a:gs>
              <a:gs pos="74000">
                <a:srgbClr val="E96B0D"/>
              </a:gs>
              <a:gs pos="13000">
                <a:srgbClr val="C6131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r>
              <a:rPr lang="de-AT" dirty="0">
                <a:latin typeface="+mj-lt"/>
                <a:ea typeface="Verdana" panose="020B0604030504040204" pitchFamily="34" charset="0"/>
              </a:rPr>
              <a:t>Kooperationen &amp; Innovation</a:t>
            </a:r>
          </a:p>
        </p:txBody>
      </p:sp>
      <p:sp>
        <p:nvSpPr>
          <p:cNvPr id="13" name="Ellipse 12">
            <a:extLst>
              <a:ext uri="{FF2B5EF4-FFF2-40B4-BE49-F238E27FC236}">
                <a16:creationId xmlns:a16="http://schemas.microsoft.com/office/drawing/2014/main" id="{FBE992A2-7BAC-760C-C99F-BC951056B4DB}"/>
              </a:ext>
            </a:extLst>
          </p:cNvPr>
          <p:cNvSpPr/>
          <p:nvPr/>
        </p:nvSpPr>
        <p:spPr>
          <a:xfrm>
            <a:off x="458596" y="4120855"/>
            <a:ext cx="756000" cy="756000"/>
          </a:xfrm>
          <a:prstGeom prst="ellipse">
            <a:avLst/>
          </a:prstGeom>
          <a:gradFill>
            <a:gsLst>
              <a:gs pos="100000">
                <a:srgbClr val="D4430B"/>
              </a:gs>
              <a:gs pos="78000">
                <a:srgbClr val="C6131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AT"/>
          </a:p>
        </p:txBody>
      </p:sp>
      <p:pic>
        <p:nvPicPr>
          <p:cNvPr id="14" name="Grafik 13">
            <a:extLst>
              <a:ext uri="{FF2B5EF4-FFF2-40B4-BE49-F238E27FC236}">
                <a16:creationId xmlns:a16="http://schemas.microsoft.com/office/drawing/2014/main" id="{E781C678-3BD0-47DE-788A-A189C922D3D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88097" y="4285568"/>
            <a:ext cx="496998" cy="426183"/>
          </a:xfrm>
          <a:prstGeom prst="rect">
            <a:avLst/>
          </a:prstGeom>
        </p:spPr>
      </p:pic>
      <p:sp>
        <p:nvSpPr>
          <p:cNvPr id="15" name="Ellipse 14">
            <a:extLst>
              <a:ext uri="{FF2B5EF4-FFF2-40B4-BE49-F238E27FC236}">
                <a16:creationId xmlns:a16="http://schemas.microsoft.com/office/drawing/2014/main" id="{33621CE7-7BE8-5276-5BA2-E2F92E41B052}"/>
              </a:ext>
            </a:extLst>
          </p:cNvPr>
          <p:cNvSpPr/>
          <p:nvPr/>
        </p:nvSpPr>
        <p:spPr>
          <a:xfrm>
            <a:off x="516211" y="4174660"/>
            <a:ext cx="648000" cy="648000"/>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AT"/>
          </a:p>
        </p:txBody>
      </p:sp>
      <p:sp>
        <p:nvSpPr>
          <p:cNvPr id="16" name="Textfeld 15">
            <a:extLst>
              <a:ext uri="{FF2B5EF4-FFF2-40B4-BE49-F238E27FC236}">
                <a16:creationId xmlns:a16="http://schemas.microsoft.com/office/drawing/2014/main" id="{10F4A30F-A5CC-870C-D932-DF9CB84D8ACD}"/>
              </a:ext>
            </a:extLst>
          </p:cNvPr>
          <p:cNvSpPr txBox="1"/>
          <p:nvPr/>
        </p:nvSpPr>
        <p:spPr>
          <a:xfrm>
            <a:off x="1214597" y="4892619"/>
            <a:ext cx="5417686" cy="1495602"/>
          </a:xfrm>
          <a:prstGeom prst="rect">
            <a:avLst/>
          </a:prstGeom>
          <a:noFill/>
        </p:spPr>
        <p:txBody>
          <a:bodyPr wrap="square" rtlCol="0">
            <a:spAutoFit/>
          </a:bodyPr>
          <a:lstStyle/>
          <a:p>
            <a:pPr algn="just">
              <a:lnSpc>
                <a:spcPct val="120000"/>
              </a:lnSpc>
            </a:pPr>
            <a:r>
              <a:rPr lang="de-DE" sz="1100" dirty="0"/>
              <a:t>Wir pflegen Kooperationen mit Universitäten und haben einen starken Fokus auf Forschung, Entwicklung und Innovation sowohl bei internen als auch bei externen Forschungsprojekten, die wir in unserem außeruniversitären Forschungsinstitut VOIGT+WIPP Industrial Research umsetzen. Einerseits profitierst du von der Möglichkeit, mit unserer Unterstützung eine praxisnahe Bachelor- oder Masterarbeit passend zu deiner Arbeit bei uns zu verfassen. Andererseits kannst du an interdisziplinärer Innovation am Puls der Zeit mitarbeiten.</a:t>
            </a:r>
            <a:endParaRPr lang="de-AT" sz="1100" dirty="0"/>
          </a:p>
        </p:txBody>
      </p:sp>
      <p:pic>
        <p:nvPicPr>
          <p:cNvPr id="86" name="Grafik 85" descr="Ein Bild, das Text enthält.&#10;&#10;Automatisch generierte Beschreibung">
            <a:extLst>
              <a:ext uri="{FF2B5EF4-FFF2-40B4-BE49-F238E27FC236}">
                <a16:creationId xmlns:a16="http://schemas.microsoft.com/office/drawing/2014/main" id="{4866CBCC-7AF8-2060-6A70-52563E4390D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47397" y="1865980"/>
            <a:ext cx="404461" cy="522948"/>
          </a:xfrm>
          <a:prstGeom prst="rect">
            <a:avLst/>
          </a:prstGeom>
        </p:spPr>
      </p:pic>
      <p:pic>
        <p:nvPicPr>
          <p:cNvPr id="87" name="Grafik 86" descr="Ein Bild, das Öffner enthält.&#10;&#10;Automatisch generierte Beschreibung">
            <a:extLst>
              <a:ext uri="{FF2B5EF4-FFF2-40B4-BE49-F238E27FC236}">
                <a16:creationId xmlns:a16="http://schemas.microsoft.com/office/drawing/2014/main" id="{DD5AA556-A0AB-4925-C027-0CCF95FDDB4A}"/>
              </a:ext>
            </a:extLst>
          </p:cNvPr>
          <p:cNvPicPr preferRelativeResize="0">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09344" y="4257091"/>
            <a:ext cx="547637" cy="507428"/>
          </a:xfrm>
          <a:prstGeom prst="rect">
            <a:avLst/>
          </a:prstGeom>
        </p:spPr>
      </p:pic>
      <p:pic>
        <p:nvPicPr>
          <p:cNvPr id="18" name="Grafik 17" descr="Ein Bild, das Text enthält.&#10;&#10;Automatisch generierte Beschreibung">
            <a:extLst>
              <a:ext uri="{FF2B5EF4-FFF2-40B4-BE49-F238E27FC236}">
                <a16:creationId xmlns:a16="http://schemas.microsoft.com/office/drawing/2014/main" id="{C0B9D416-E8C7-DE70-9D4E-7FA801AB5FF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7518115" y="4039455"/>
            <a:ext cx="1789944" cy="1277386"/>
          </a:xfrm>
          <a:prstGeom prst="rect">
            <a:avLst/>
          </a:prstGeom>
          <a:effectLst>
            <a:outerShdw blurRad="50800" dist="38100" dir="2700000" algn="tl" rotWithShape="0">
              <a:prstClr val="black">
                <a:alpha val="40000"/>
              </a:prstClr>
            </a:outerShdw>
          </a:effectLst>
        </p:spPr>
      </p:pic>
      <p:pic>
        <p:nvPicPr>
          <p:cNvPr id="10" name="Grafik 9" descr="Ein Bild, das Text enthält.&#10;&#10;Automatisch generierte Beschreibung">
            <a:extLst>
              <a:ext uri="{FF2B5EF4-FFF2-40B4-BE49-F238E27FC236}">
                <a16:creationId xmlns:a16="http://schemas.microsoft.com/office/drawing/2014/main" id="{64464AC3-5D37-2847-6A20-0F03FB2A11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5176" y="2026027"/>
            <a:ext cx="2238916" cy="2094828"/>
          </a:xfrm>
          <a:prstGeom prst="rect">
            <a:avLst/>
          </a:prstGeom>
          <a:effectLst>
            <a:outerShdw blurRad="50800" dist="38100" dir="2700000" algn="tl" rotWithShape="0">
              <a:prstClr val="black">
                <a:alpha val="40000"/>
              </a:prstClr>
            </a:outerShdw>
          </a:effectLst>
        </p:spPr>
      </p:pic>
      <p:pic>
        <p:nvPicPr>
          <p:cNvPr id="19" name="Grafik 18">
            <a:extLst>
              <a:ext uri="{FF2B5EF4-FFF2-40B4-BE49-F238E27FC236}">
                <a16:creationId xmlns:a16="http://schemas.microsoft.com/office/drawing/2014/main" id="{9D9C1D68-93F7-F76F-C977-FCF821489D2C}"/>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r="4486"/>
          <a:stretch/>
        </p:blipFill>
        <p:spPr>
          <a:xfrm>
            <a:off x="9838206" y="3402647"/>
            <a:ext cx="1494339" cy="17497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02681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rafik 22" descr="Ein Bild, das Text, Strichzeichnung enthält.&#10;&#10;Automatisch generierte Beschreibung">
            <a:extLst>
              <a:ext uri="{FF2B5EF4-FFF2-40B4-BE49-F238E27FC236}">
                <a16:creationId xmlns:a16="http://schemas.microsoft.com/office/drawing/2014/main" id="{56710268-FF09-768A-AC66-2671DF70C5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6829" y="2258705"/>
            <a:ext cx="2743200" cy="1645920"/>
          </a:xfrm>
          <a:prstGeom prst="rect">
            <a:avLst/>
          </a:prstGeom>
          <a:effectLst>
            <a:outerShdw blurRad="50800" dist="38100" dir="2700000" algn="tl" rotWithShape="0">
              <a:prstClr val="black">
                <a:alpha val="40000"/>
              </a:prstClr>
            </a:outerShdw>
          </a:effectLst>
        </p:spPr>
      </p:pic>
      <p:sp>
        <p:nvSpPr>
          <p:cNvPr id="2" name="Titel 1">
            <a:extLst>
              <a:ext uri="{FF2B5EF4-FFF2-40B4-BE49-F238E27FC236}">
                <a16:creationId xmlns:a16="http://schemas.microsoft.com/office/drawing/2014/main" id="{80FB6370-765A-5A7E-242A-EEDB2D03A308}"/>
              </a:ext>
            </a:extLst>
          </p:cNvPr>
          <p:cNvSpPr>
            <a:spLocks noGrp="1"/>
          </p:cNvSpPr>
          <p:nvPr>
            <p:ph type="title"/>
          </p:nvPr>
        </p:nvSpPr>
        <p:spPr/>
        <p:txBody>
          <a:bodyPr/>
          <a:lstStyle/>
          <a:p>
            <a:r>
              <a:rPr lang="de-AT" dirty="0"/>
              <a:t>Warum wir?</a:t>
            </a:r>
          </a:p>
        </p:txBody>
      </p:sp>
      <p:sp>
        <p:nvSpPr>
          <p:cNvPr id="3" name="Fußzeilenplatzhalter 2">
            <a:extLst>
              <a:ext uri="{FF2B5EF4-FFF2-40B4-BE49-F238E27FC236}">
                <a16:creationId xmlns:a16="http://schemas.microsoft.com/office/drawing/2014/main" id="{97B091BB-D179-2A92-2B63-2E58D22512D3}"/>
              </a:ext>
            </a:extLst>
          </p:cNvPr>
          <p:cNvSpPr>
            <a:spLocks noGrp="1"/>
          </p:cNvSpPr>
          <p:nvPr>
            <p:ph type="ftr" sz="quarter" idx="11"/>
          </p:nvPr>
        </p:nvSpPr>
        <p:spPr/>
        <p:txBody>
          <a:bodyPr/>
          <a:lstStyle/>
          <a:p>
            <a:r>
              <a:rPr lang="de-AT"/>
              <a:t>CONENGA Group – Wir suchen dich!</a:t>
            </a:r>
            <a:endParaRPr lang="de-AT" dirty="0"/>
          </a:p>
        </p:txBody>
      </p:sp>
      <p:sp>
        <p:nvSpPr>
          <p:cNvPr id="4" name="Foliennummernplatzhalter 3">
            <a:extLst>
              <a:ext uri="{FF2B5EF4-FFF2-40B4-BE49-F238E27FC236}">
                <a16:creationId xmlns:a16="http://schemas.microsoft.com/office/drawing/2014/main" id="{E96D12E7-794E-036A-9A9B-2D097CAEAC87}"/>
              </a:ext>
            </a:extLst>
          </p:cNvPr>
          <p:cNvSpPr>
            <a:spLocks noGrp="1"/>
          </p:cNvSpPr>
          <p:nvPr>
            <p:ph type="sldNum" sz="quarter" idx="12"/>
          </p:nvPr>
        </p:nvSpPr>
        <p:spPr/>
        <p:txBody>
          <a:bodyPr/>
          <a:lstStyle/>
          <a:p>
            <a:fld id="{EB9FA83D-1783-404A-8D23-3096DC504499}" type="slidenum">
              <a:rPr lang="de-AT" smtClean="0"/>
              <a:pPr/>
              <a:t>13</a:t>
            </a:fld>
            <a:endParaRPr lang="de-AT" dirty="0"/>
          </a:p>
        </p:txBody>
      </p:sp>
      <p:sp>
        <p:nvSpPr>
          <p:cNvPr id="6" name="Rechteck 5">
            <a:extLst>
              <a:ext uri="{FF2B5EF4-FFF2-40B4-BE49-F238E27FC236}">
                <a16:creationId xmlns:a16="http://schemas.microsoft.com/office/drawing/2014/main" id="{8AA293BF-0C51-CAFC-35D8-7DCDFE68A368}"/>
              </a:ext>
            </a:extLst>
          </p:cNvPr>
          <p:cNvSpPr/>
          <p:nvPr/>
        </p:nvSpPr>
        <p:spPr>
          <a:xfrm>
            <a:off x="859455" y="1915158"/>
            <a:ext cx="2340945" cy="426183"/>
          </a:xfrm>
          <a:prstGeom prst="rect">
            <a:avLst/>
          </a:prstGeom>
          <a:gradFill>
            <a:gsLst>
              <a:gs pos="38000">
                <a:srgbClr val="D4430B"/>
              </a:gs>
              <a:gs pos="74000">
                <a:srgbClr val="E96B0D"/>
              </a:gs>
              <a:gs pos="13000">
                <a:srgbClr val="C6131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r>
              <a:rPr lang="de-AT" dirty="0">
                <a:latin typeface="+mj-lt"/>
                <a:ea typeface="Verdana" panose="020B0604030504040204" pitchFamily="34" charset="0"/>
              </a:rPr>
              <a:t>Corporate Culture</a:t>
            </a:r>
          </a:p>
        </p:txBody>
      </p:sp>
      <p:sp>
        <p:nvSpPr>
          <p:cNvPr id="7" name="Ellipse 6">
            <a:extLst>
              <a:ext uri="{FF2B5EF4-FFF2-40B4-BE49-F238E27FC236}">
                <a16:creationId xmlns:a16="http://schemas.microsoft.com/office/drawing/2014/main" id="{C201FFF7-9270-3789-8618-2B58754AA930}"/>
              </a:ext>
            </a:extLst>
          </p:cNvPr>
          <p:cNvSpPr/>
          <p:nvPr/>
        </p:nvSpPr>
        <p:spPr>
          <a:xfrm>
            <a:off x="458596" y="1749650"/>
            <a:ext cx="756000" cy="756000"/>
          </a:xfrm>
          <a:prstGeom prst="ellipse">
            <a:avLst/>
          </a:prstGeom>
          <a:gradFill>
            <a:gsLst>
              <a:gs pos="100000">
                <a:srgbClr val="D4430B"/>
              </a:gs>
              <a:gs pos="78000">
                <a:srgbClr val="C6131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AT"/>
          </a:p>
        </p:txBody>
      </p:sp>
      <p:pic>
        <p:nvPicPr>
          <p:cNvPr id="8" name="Grafik 7">
            <a:extLst>
              <a:ext uri="{FF2B5EF4-FFF2-40B4-BE49-F238E27FC236}">
                <a16:creationId xmlns:a16="http://schemas.microsoft.com/office/drawing/2014/main" id="{27BE8B7A-725D-69BD-6EEC-3E0C64DB944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88097" y="1914363"/>
            <a:ext cx="496998" cy="426183"/>
          </a:xfrm>
          <a:prstGeom prst="rect">
            <a:avLst/>
          </a:prstGeom>
        </p:spPr>
      </p:pic>
      <p:sp>
        <p:nvSpPr>
          <p:cNvPr id="9" name="Ellipse 8">
            <a:extLst>
              <a:ext uri="{FF2B5EF4-FFF2-40B4-BE49-F238E27FC236}">
                <a16:creationId xmlns:a16="http://schemas.microsoft.com/office/drawing/2014/main" id="{2838668B-66CC-7746-D9FD-17F8115433B3}"/>
              </a:ext>
            </a:extLst>
          </p:cNvPr>
          <p:cNvSpPr/>
          <p:nvPr/>
        </p:nvSpPr>
        <p:spPr>
          <a:xfrm>
            <a:off x="516211" y="1803455"/>
            <a:ext cx="648000" cy="648000"/>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AT"/>
          </a:p>
        </p:txBody>
      </p:sp>
      <p:sp>
        <p:nvSpPr>
          <p:cNvPr id="11" name="Textfeld 10">
            <a:extLst>
              <a:ext uri="{FF2B5EF4-FFF2-40B4-BE49-F238E27FC236}">
                <a16:creationId xmlns:a16="http://schemas.microsoft.com/office/drawing/2014/main" id="{4652C613-4CE7-48FA-4294-25B3090A8637}"/>
              </a:ext>
            </a:extLst>
          </p:cNvPr>
          <p:cNvSpPr txBox="1"/>
          <p:nvPr/>
        </p:nvSpPr>
        <p:spPr>
          <a:xfrm>
            <a:off x="1199930" y="2476395"/>
            <a:ext cx="5417686" cy="3730060"/>
          </a:xfrm>
          <a:prstGeom prst="rect">
            <a:avLst/>
          </a:prstGeom>
          <a:noFill/>
        </p:spPr>
        <p:txBody>
          <a:bodyPr wrap="square" rtlCol="0">
            <a:spAutoFit/>
          </a:bodyPr>
          <a:lstStyle/>
          <a:p>
            <a:pPr algn="just">
              <a:lnSpc>
                <a:spcPct val="120000"/>
              </a:lnSpc>
            </a:pPr>
            <a:r>
              <a:rPr lang="de-AT" sz="1100" dirty="0"/>
              <a:t>Wir als </a:t>
            </a:r>
            <a:r>
              <a:rPr lang="de-AT" sz="1100" dirty="0">
                <a:hlinkClick r:id="rId4"/>
              </a:rPr>
              <a:t>CONENGA Group</a:t>
            </a:r>
            <a:r>
              <a:rPr lang="de-AT" sz="1100" dirty="0"/>
              <a:t> zeichnen uns durch ein diverses Team aus: Wir sind mehr als  30 Kolleg*innen unterschiedlichen Alters und verschiedenster Herkunft, von Berufseinsteiger*innen bis zu erfahrenen Techniker*innen, mit unterschiedlichstem Background von Verfahrens- und Regelungstechnik, über IT bis hin zur Strategieberatung und Unternehmensführung. Diese gelebte Diversität und Interdisziplinarität ermöglicht es dir, von und mit Personen mit unterschiedlichsten Ausbildungen und Erfahrungen zu lernen. </a:t>
            </a:r>
          </a:p>
          <a:p>
            <a:pPr algn="just">
              <a:lnSpc>
                <a:spcPct val="120000"/>
              </a:lnSpc>
            </a:pPr>
            <a:r>
              <a:rPr lang="de-AT" sz="1100" dirty="0"/>
              <a:t>Wir sind ein humorvolles, dynamisches Kollektiv, das „Du“ ist für uns selbstverständlich und unser kollegiales Umfeld ist von vielen auch außerhalb des Arbeitsalltags gelebten Freundschaften geprägt. Wir sind mit Leidenschaft bei der Arbeit und zeichnen uns durch unseren ausgeprägten Qualitätsanspruch aus, feiern unsere Erfolge und nutzen diese als Motivation, um weiter über uns hinauszuwachsen. </a:t>
            </a:r>
          </a:p>
          <a:p>
            <a:pPr algn="just">
              <a:lnSpc>
                <a:spcPct val="120000"/>
              </a:lnSpc>
            </a:pPr>
            <a:r>
              <a:rPr lang="de-AT" sz="1100" dirty="0"/>
              <a:t>Um dir einen möglichst guten Einstieg in unser Arbeiten und unsere Kultur zu ermöglichen, stellen wir dir ein erfahrenes Teammitglied zur Seite, dass dich sowohl fachlich als auch persönlich unterstützt. In Summe ergibt das für dich die perfekte Mischung, um an den Herausforderungen unserer Arbeit zu wachsen und dabei große Freude gemeinsam mit deinen Kolleg*innen zu haben.</a:t>
            </a:r>
          </a:p>
        </p:txBody>
      </p:sp>
      <p:pic>
        <p:nvPicPr>
          <p:cNvPr id="15" name="Grafik 14">
            <a:extLst>
              <a:ext uri="{FF2B5EF4-FFF2-40B4-BE49-F238E27FC236}">
                <a16:creationId xmlns:a16="http://schemas.microsoft.com/office/drawing/2014/main" id="{A2B79B36-8F42-FA90-FE03-191F43212991}"/>
              </a:ext>
            </a:extLst>
          </p:cNvPr>
          <p:cNvPicPr preferRelativeResize="0">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495091" y="1914363"/>
            <a:ext cx="686603" cy="445723"/>
          </a:xfrm>
          <a:prstGeom prst="rect">
            <a:avLst/>
          </a:prstGeom>
        </p:spPr>
      </p:pic>
      <p:pic>
        <p:nvPicPr>
          <p:cNvPr id="25" name="Grafik 24" descr="Ein Bild, das Text, Strichzeichnung enthält.&#10;&#10;Automatisch generierte Beschreibung">
            <a:extLst>
              <a:ext uri="{FF2B5EF4-FFF2-40B4-BE49-F238E27FC236}">
                <a16:creationId xmlns:a16="http://schemas.microsoft.com/office/drawing/2014/main" id="{16BB8EA5-F6F1-C942-BCCE-C2A5E416AA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7964" y="4137142"/>
            <a:ext cx="1174865" cy="1338653"/>
          </a:xfrm>
          <a:prstGeom prst="rect">
            <a:avLst/>
          </a:prstGeom>
          <a:effectLst>
            <a:outerShdw blurRad="50800" dist="38100" dir="2700000" algn="tl" rotWithShape="0">
              <a:prstClr val="black">
                <a:alpha val="40000"/>
              </a:prstClr>
            </a:outerShdw>
          </a:effectLst>
        </p:spPr>
      </p:pic>
      <p:pic>
        <p:nvPicPr>
          <p:cNvPr id="27" name="Grafik 26" descr="Ein Bild, das Strichzeichnung enthält.&#10;&#10;Automatisch generierte Beschreibung">
            <a:extLst>
              <a:ext uri="{FF2B5EF4-FFF2-40B4-BE49-F238E27FC236}">
                <a16:creationId xmlns:a16="http://schemas.microsoft.com/office/drawing/2014/main" id="{A30526B9-A95F-1653-EC43-7DD98B6537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88953" y="3648190"/>
            <a:ext cx="1347172" cy="2263719"/>
          </a:xfrm>
          <a:prstGeom prst="rect">
            <a:avLst/>
          </a:prstGeom>
          <a:effectLst>
            <a:outerShdw blurRad="50800" dist="38100" dir="2700000" algn="tl" rotWithShape="0">
              <a:prstClr val="black">
                <a:alpha val="40000"/>
              </a:prstClr>
            </a:outerShdw>
          </a:effectLst>
        </p:spPr>
      </p:pic>
      <p:pic>
        <p:nvPicPr>
          <p:cNvPr id="29" name="Grafik 28">
            <a:extLst>
              <a:ext uri="{FF2B5EF4-FFF2-40B4-BE49-F238E27FC236}">
                <a16:creationId xmlns:a16="http://schemas.microsoft.com/office/drawing/2014/main" id="{1D71A1D8-3AB6-26F8-DBFB-BE41E5E560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36866" y="2858341"/>
            <a:ext cx="1033558" cy="11560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12225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FB6370-765A-5A7E-242A-EEDB2D03A308}"/>
              </a:ext>
            </a:extLst>
          </p:cNvPr>
          <p:cNvSpPr>
            <a:spLocks noGrp="1"/>
          </p:cNvSpPr>
          <p:nvPr>
            <p:ph type="title"/>
          </p:nvPr>
        </p:nvSpPr>
        <p:spPr/>
        <p:txBody>
          <a:bodyPr/>
          <a:lstStyle/>
          <a:p>
            <a:r>
              <a:rPr lang="de-AT" dirty="0"/>
              <a:t>Warum wir?</a:t>
            </a:r>
          </a:p>
        </p:txBody>
      </p:sp>
      <p:sp>
        <p:nvSpPr>
          <p:cNvPr id="3" name="Fußzeilenplatzhalter 2">
            <a:extLst>
              <a:ext uri="{FF2B5EF4-FFF2-40B4-BE49-F238E27FC236}">
                <a16:creationId xmlns:a16="http://schemas.microsoft.com/office/drawing/2014/main" id="{97B091BB-D179-2A92-2B63-2E58D22512D3}"/>
              </a:ext>
            </a:extLst>
          </p:cNvPr>
          <p:cNvSpPr>
            <a:spLocks noGrp="1"/>
          </p:cNvSpPr>
          <p:nvPr>
            <p:ph type="ftr" sz="quarter" idx="11"/>
          </p:nvPr>
        </p:nvSpPr>
        <p:spPr/>
        <p:txBody>
          <a:bodyPr/>
          <a:lstStyle/>
          <a:p>
            <a:r>
              <a:rPr lang="de-AT"/>
              <a:t>CONENGA Group – Wir suchen dich!</a:t>
            </a:r>
            <a:endParaRPr lang="de-AT" dirty="0"/>
          </a:p>
        </p:txBody>
      </p:sp>
      <p:sp>
        <p:nvSpPr>
          <p:cNvPr id="4" name="Foliennummernplatzhalter 3">
            <a:extLst>
              <a:ext uri="{FF2B5EF4-FFF2-40B4-BE49-F238E27FC236}">
                <a16:creationId xmlns:a16="http://schemas.microsoft.com/office/drawing/2014/main" id="{E96D12E7-794E-036A-9A9B-2D097CAEAC87}"/>
              </a:ext>
            </a:extLst>
          </p:cNvPr>
          <p:cNvSpPr>
            <a:spLocks noGrp="1"/>
          </p:cNvSpPr>
          <p:nvPr>
            <p:ph type="sldNum" sz="quarter" idx="12"/>
          </p:nvPr>
        </p:nvSpPr>
        <p:spPr/>
        <p:txBody>
          <a:bodyPr/>
          <a:lstStyle/>
          <a:p>
            <a:fld id="{EB9FA83D-1783-404A-8D23-3096DC504499}" type="slidenum">
              <a:rPr lang="de-AT" smtClean="0"/>
              <a:pPr/>
              <a:t>14</a:t>
            </a:fld>
            <a:endParaRPr lang="de-AT" dirty="0"/>
          </a:p>
        </p:txBody>
      </p:sp>
      <p:sp>
        <p:nvSpPr>
          <p:cNvPr id="6" name="Rechteck 5">
            <a:extLst>
              <a:ext uri="{FF2B5EF4-FFF2-40B4-BE49-F238E27FC236}">
                <a16:creationId xmlns:a16="http://schemas.microsoft.com/office/drawing/2014/main" id="{8AA293BF-0C51-CAFC-35D8-7DCDFE68A368}"/>
              </a:ext>
            </a:extLst>
          </p:cNvPr>
          <p:cNvSpPr/>
          <p:nvPr/>
        </p:nvSpPr>
        <p:spPr>
          <a:xfrm>
            <a:off x="859455" y="1915158"/>
            <a:ext cx="1525526" cy="426183"/>
          </a:xfrm>
          <a:prstGeom prst="rect">
            <a:avLst/>
          </a:prstGeom>
          <a:gradFill>
            <a:gsLst>
              <a:gs pos="38000">
                <a:srgbClr val="D4430B"/>
              </a:gs>
              <a:gs pos="74000">
                <a:srgbClr val="E96B0D"/>
              </a:gs>
              <a:gs pos="13000">
                <a:srgbClr val="C6131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r>
              <a:rPr lang="de-AT" dirty="0">
                <a:latin typeface="+mj-lt"/>
                <a:ea typeface="Verdana" panose="020B0604030504040204" pitchFamily="34" charset="0"/>
              </a:rPr>
              <a:t>Flexibilität</a:t>
            </a:r>
          </a:p>
        </p:txBody>
      </p:sp>
      <p:sp>
        <p:nvSpPr>
          <p:cNvPr id="7" name="Ellipse 6">
            <a:extLst>
              <a:ext uri="{FF2B5EF4-FFF2-40B4-BE49-F238E27FC236}">
                <a16:creationId xmlns:a16="http://schemas.microsoft.com/office/drawing/2014/main" id="{C201FFF7-9270-3789-8618-2B58754AA930}"/>
              </a:ext>
            </a:extLst>
          </p:cNvPr>
          <p:cNvSpPr/>
          <p:nvPr/>
        </p:nvSpPr>
        <p:spPr>
          <a:xfrm>
            <a:off x="458596" y="1749650"/>
            <a:ext cx="756000" cy="756000"/>
          </a:xfrm>
          <a:prstGeom prst="ellipse">
            <a:avLst/>
          </a:prstGeom>
          <a:gradFill>
            <a:gsLst>
              <a:gs pos="100000">
                <a:srgbClr val="D4430B"/>
              </a:gs>
              <a:gs pos="78000">
                <a:srgbClr val="C6131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AT"/>
          </a:p>
        </p:txBody>
      </p:sp>
      <p:pic>
        <p:nvPicPr>
          <p:cNvPr id="8" name="Grafik 7">
            <a:extLst>
              <a:ext uri="{FF2B5EF4-FFF2-40B4-BE49-F238E27FC236}">
                <a16:creationId xmlns:a16="http://schemas.microsoft.com/office/drawing/2014/main" id="{27BE8B7A-725D-69BD-6EEC-3E0C64DB944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88097" y="1914363"/>
            <a:ext cx="496998" cy="426183"/>
          </a:xfrm>
          <a:prstGeom prst="rect">
            <a:avLst/>
          </a:prstGeom>
        </p:spPr>
      </p:pic>
      <p:sp>
        <p:nvSpPr>
          <p:cNvPr id="9" name="Ellipse 8">
            <a:extLst>
              <a:ext uri="{FF2B5EF4-FFF2-40B4-BE49-F238E27FC236}">
                <a16:creationId xmlns:a16="http://schemas.microsoft.com/office/drawing/2014/main" id="{2838668B-66CC-7746-D9FD-17F8115433B3}"/>
              </a:ext>
            </a:extLst>
          </p:cNvPr>
          <p:cNvSpPr/>
          <p:nvPr/>
        </p:nvSpPr>
        <p:spPr>
          <a:xfrm>
            <a:off x="516211" y="1803455"/>
            <a:ext cx="648000" cy="648000"/>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AT"/>
          </a:p>
        </p:txBody>
      </p:sp>
      <p:sp>
        <p:nvSpPr>
          <p:cNvPr id="11" name="Textfeld 10">
            <a:extLst>
              <a:ext uri="{FF2B5EF4-FFF2-40B4-BE49-F238E27FC236}">
                <a16:creationId xmlns:a16="http://schemas.microsoft.com/office/drawing/2014/main" id="{4652C613-4CE7-48FA-4294-25B3090A8637}"/>
              </a:ext>
            </a:extLst>
          </p:cNvPr>
          <p:cNvSpPr txBox="1"/>
          <p:nvPr/>
        </p:nvSpPr>
        <p:spPr>
          <a:xfrm>
            <a:off x="1199930" y="2476395"/>
            <a:ext cx="5417686" cy="1292470"/>
          </a:xfrm>
          <a:prstGeom prst="rect">
            <a:avLst/>
          </a:prstGeom>
          <a:noFill/>
        </p:spPr>
        <p:txBody>
          <a:bodyPr wrap="square" rtlCol="0">
            <a:spAutoFit/>
          </a:bodyPr>
          <a:lstStyle/>
          <a:p>
            <a:pPr algn="just">
              <a:lnSpc>
                <a:spcPct val="120000"/>
              </a:lnSpc>
            </a:pPr>
            <a:r>
              <a:rPr lang="de-AT" sz="1100" dirty="0"/>
              <a:t>Das flexible Anpassen deiner konkreten Arbeitszeitverteilung an fixe Lehrveranstaltungszeiten oder Prüfungstermine ist leicht möglich und insbesondere bei unseren studentischen Mitarbeiter*innen gelebte Praxis. In Abhängigkeit von deiner zeitlichen Verfügbarkeit, deinen persönlichen Interessen sowie deinem aktiven Engagement wird deine Arbeit bei uns vorranging in unserem Büro ergänzt um Kundenbesuche und Homeoffice stattfinden.</a:t>
            </a:r>
          </a:p>
        </p:txBody>
      </p:sp>
      <p:sp>
        <p:nvSpPr>
          <p:cNvPr id="12" name="Rechteck 11">
            <a:extLst>
              <a:ext uri="{FF2B5EF4-FFF2-40B4-BE49-F238E27FC236}">
                <a16:creationId xmlns:a16="http://schemas.microsoft.com/office/drawing/2014/main" id="{E73B09CA-F470-3AC6-3A27-3F5C5597A112}"/>
              </a:ext>
            </a:extLst>
          </p:cNvPr>
          <p:cNvSpPr/>
          <p:nvPr/>
        </p:nvSpPr>
        <p:spPr>
          <a:xfrm>
            <a:off x="859456" y="4201521"/>
            <a:ext cx="1383682" cy="426183"/>
          </a:xfrm>
          <a:prstGeom prst="rect">
            <a:avLst/>
          </a:prstGeom>
          <a:gradFill>
            <a:gsLst>
              <a:gs pos="38000">
                <a:srgbClr val="D4430B"/>
              </a:gs>
              <a:gs pos="74000">
                <a:srgbClr val="E96B0D"/>
              </a:gs>
              <a:gs pos="13000">
                <a:srgbClr val="C6131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r>
              <a:rPr lang="de-AT" dirty="0">
                <a:latin typeface="+mj-lt"/>
                <a:ea typeface="Verdana" panose="020B0604030504040204" pitchFamily="34" charset="0"/>
              </a:rPr>
              <a:t>Standort </a:t>
            </a:r>
          </a:p>
        </p:txBody>
      </p:sp>
      <p:sp>
        <p:nvSpPr>
          <p:cNvPr id="13" name="Ellipse 12">
            <a:extLst>
              <a:ext uri="{FF2B5EF4-FFF2-40B4-BE49-F238E27FC236}">
                <a16:creationId xmlns:a16="http://schemas.microsoft.com/office/drawing/2014/main" id="{FBE992A2-7BAC-760C-C99F-BC951056B4DB}"/>
              </a:ext>
            </a:extLst>
          </p:cNvPr>
          <p:cNvSpPr/>
          <p:nvPr/>
        </p:nvSpPr>
        <p:spPr>
          <a:xfrm>
            <a:off x="458596" y="4036013"/>
            <a:ext cx="756000" cy="756000"/>
          </a:xfrm>
          <a:prstGeom prst="ellipse">
            <a:avLst/>
          </a:prstGeom>
          <a:gradFill>
            <a:gsLst>
              <a:gs pos="100000">
                <a:srgbClr val="D4430B"/>
              </a:gs>
              <a:gs pos="78000">
                <a:srgbClr val="C6131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AT"/>
          </a:p>
        </p:txBody>
      </p:sp>
      <p:pic>
        <p:nvPicPr>
          <p:cNvPr id="14" name="Grafik 13">
            <a:extLst>
              <a:ext uri="{FF2B5EF4-FFF2-40B4-BE49-F238E27FC236}">
                <a16:creationId xmlns:a16="http://schemas.microsoft.com/office/drawing/2014/main" id="{E781C678-3BD0-47DE-788A-A189C922D3D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88097" y="4200726"/>
            <a:ext cx="496998" cy="426183"/>
          </a:xfrm>
          <a:prstGeom prst="rect">
            <a:avLst/>
          </a:prstGeom>
        </p:spPr>
      </p:pic>
      <p:sp>
        <p:nvSpPr>
          <p:cNvPr id="15" name="Ellipse 14">
            <a:extLst>
              <a:ext uri="{FF2B5EF4-FFF2-40B4-BE49-F238E27FC236}">
                <a16:creationId xmlns:a16="http://schemas.microsoft.com/office/drawing/2014/main" id="{33621CE7-7BE8-5276-5BA2-E2F92E41B052}"/>
              </a:ext>
            </a:extLst>
          </p:cNvPr>
          <p:cNvSpPr/>
          <p:nvPr/>
        </p:nvSpPr>
        <p:spPr>
          <a:xfrm>
            <a:off x="516211" y="4089818"/>
            <a:ext cx="648000" cy="648000"/>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AT"/>
          </a:p>
        </p:txBody>
      </p:sp>
      <p:sp>
        <p:nvSpPr>
          <p:cNvPr id="16" name="Textfeld 15">
            <a:extLst>
              <a:ext uri="{FF2B5EF4-FFF2-40B4-BE49-F238E27FC236}">
                <a16:creationId xmlns:a16="http://schemas.microsoft.com/office/drawing/2014/main" id="{10F4A30F-A5CC-870C-D932-DF9CB84D8ACD}"/>
              </a:ext>
            </a:extLst>
          </p:cNvPr>
          <p:cNvSpPr txBox="1"/>
          <p:nvPr/>
        </p:nvSpPr>
        <p:spPr>
          <a:xfrm>
            <a:off x="1214597" y="4807777"/>
            <a:ext cx="5417686" cy="1292470"/>
          </a:xfrm>
          <a:prstGeom prst="rect">
            <a:avLst/>
          </a:prstGeom>
          <a:noFill/>
        </p:spPr>
        <p:txBody>
          <a:bodyPr wrap="square" rtlCol="0">
            <a:spAutoFit/>
          </a:bodyPr>
          <a:lstStyle/>
          <a:p>
            <a:pPr algn="just">
              <a:lnSpc>
                <a:spcPct val="120000"/>
              </a:lnSpc>
            </a:pPr>
            <a:r>
              <a:rPr lang="de-AT" sz="1100" dirty="0"/>
              <a:t>Unser Büro liegt im wunderschönen 13. Wiener Gemeindebezirk über dem </a:t>
            </a:r>
            <a:r>
              <a:rPr lang="de-AT" sz="1100" dirty="0" err="1"/>
              <a:t>Plachutta</a:t>
            </a:r>
            <a:r>
              <a:rPr lang="de-AT" sz="1100" dirty="0"/>
              <a:t> Stammhaus Hietzing. Auf unserer großzügig ausgestatteten Etage findet sich ausreichend Raum für komplexe Projektarbeit in Eigenverantwortung oder im Team genauso wie für gelebte Kreativität und ein schönes Miteinander. Wir sind sowohl über öffentliche Verkehrsmittel (u.a. U4, 10, 60) als auch mit dem Fahrrad oder Motorrad und PKW bestens erreichbar.</a:t>
            </a:r>
          </a:p>
        </p:txBody>
      </p:sp>
      <p:pic>
        <p:nvPicPr>
          <p:cNvPr id="24" name="Grafik 23" descr="Ein Bild, das Gebäude, draußen, alt, Stein enthält.&#10;&#10;Automatisch generierte Beschreibung">
            <a:extLst>
              <a:ext uri="{FF2B5EF4-FFF2-40B4-BE49-F238E27FC236}">
                <a16:creationId xmlns:a16="http://schemas.microsoft.com/office/drawing/2014/main" id="{D80ED57A-E733-22D0-11B8-7DB784EFAE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4533" y="1971881"/>
            <a:ext cx="1998796" cy="1700212"/>
          </a:xfrm>
          <a:prstGeom prst="rect">
            <a:avLst/>
          </a:prstGeom>
          <a:effectLst>
            <a:outerShdw blurRad="50800" dist="38100" dir="2700000" algn="tl" rotWithShape="0">
              <a:prstClr val="black">
                <a:alpha val="40000"/>
              </a:prstClr>
            </a:outerShdw>
          </a:effectLst>
        </p:spPr>
      </p:pic>
      <p:grpSp>
        <p:nvGrpSpPr>
          <p:cNvPr id="48" name="Gruppieren 47">
            <a:extLst>
              <a:ext uri="{FF2B5EF4-FFF2-40B4-BE49-F238E27FC236}">
                <a16:creationId xmlns:a16="http://schemas.microsoft.com/office/drawing/2014/main" id="{2925648D-B178-793B-B51D-E3BFD82D7116}"/>
              </a:ext>
            </a:extLst>
          </p:cNvPr>
          <p:cNvGrpSpPr/>
          <p:nvPr/>
        </p:nvGrpSpPr>
        <p:grpSpPr>
          <a:xfrm>
            <a:off x="7836239" y="4036013"/>
            <a:ext cx="1941885" cy="1445490"/>
            <a:chOff x="7732546" y="3888511"/>
            <a:chExt cx="1941885" cy="1445490"/>
          </a:xfrm>
        </p:grpSpPr>
        <p:sp>
          <p:nvSpPr>
            <p:cNvPr id="46" name="Rechteck 45">
              <a:extLst>
                <a:ext uri="{FF2B5EF4-FFF2-40B4-BE49-F238E27FC236}">
                  <a16:creationId xmlns:a16="http://schemas.microsoft.com/office/drawing/2014/main" id="{AFEE0FC5-D13A-7CB7-71A6-1F5EB6E5E2B1}"/>
                </a:ext>
              </a:extLst>
            </p:cNvPr>
            <p:cNvSpPr/>
            <p:nvPr/>
          </p:nvSpPr>
          <p:spPr>
            <a:xfrm>
              <a:off x="7732546" y="3888511"/>
              <a:ext cx="1941885" cy="144549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43" name="Grafik 42" descr="Ein Bild, das Text enthält.&#10;&#10;Automatisch generierte Beschreibung">
              <a:extLst>
                <a:ext uri="{FF2B5EF4-FFF2-40B4-BE49-F238E27FC236}">
                  <a16:creationId xmlns:a16="http://schemas.microsoft.com/office/drawing/2014/main" id="{8A3D63CB-1330-0948-B2F6-E23DDBC6C925}"/>
                </a:ext>
              </a:extLst>
            </p:cNvPr>
            <p:cNvPicPr>
              <a:picLocks noChangeAspect="1"/>
            </p:cNvPicPr>
            <p:nvPr/>
          </p:nvPicPr>
          <p:blipFill rotWithShape="1">
            <a:blip r:embed="rId4">
              <a:extLst>
                <a:ext uri="{28A0092B-C50C-407E-A947-70E740481C1C}">
                  <a14:useLocalDpi xmlns:a14="http://schemas.microsoft.com/office/drawing/2010/main" val="0"/>
                </a:ext>
              </a:extLst>
            </a:blip>
            <a:srcRect l="20100" t="17747" r="2175"/>
            <a:stretch/>
          </p:blipFill>
          <p:spPr>
            <a:xfrm>
              <a:off x="7812668" y="3945976"/>
              <a:ext cx="1778364" cy="1330854"/>
            </a:xfrm>
            <a:prstGeom prst="rect">
              <a:avLst/>
            </a:prstGeom>
          </p:spPr>
        </p:pic>
      </p:grpSp>
      <p:pic>
        <p:nvPicPr>
          <p:cNvPr id="19" name="Grafik 18" descr="Ein Bild, das Boden, drinnen, Tisch, Esstisch enthält.&#10;&#10;Automatisch generierte Beschreibung">
            <a:extLst>
              <a:ext uri="{FF2B5EF4-FFF2-40B4-BE49-F238E27FC236}">
                <a16:creationId xmlns:a16="http://schemas.microsoft.com/office/drawing/2014/main" id="{B5F0A270-138D-02D0-CE63-287C7E4B0895}"/>
              </a:ext>
            </a:extLst>
          </p:cNvPr>
          <p:cNvPicPr>
            <a:picLocks noChangeAspect="1"/>
          </p:cNvPicPr>
          <p:nvPr/>
        </p:nvPicPr>
        <p:blipFill rotWithShape="1">
          <a:blip r:embed="rId5">
            <a:extLst>
              <a:ext uri="{28A0092B-C50C-407E-A947-70E740481C1C}">
                <a14:useLocalDpi xmlns:a14="http://schemas.microsoft.com/office/drawing/2010/main" val="0"/>
              </a:ext>
            </a:extLst>
          </a:blip>
          <a:srcRect t="2026" b="13744"/>
          <a:stretch/>
        </p:blipFill>
        <p:spPr>
          <a:xfrm>
            <a:off x="9574701" y="2247006"/>
            <a:ext cx="1941885" cy="2186419"/>
          </a:xfrm>
          <a:prstGeom prst="rect">
            <a:avLst/>
          </a:prstGeom>
          <a:effectLst>
            <a:outerShdw blurRad="50800" dist="38100" dir="2700000" algn="tl" rotWithShape="0">
              <a:prstClr val="black">
                <a:alpha val="40000"/>
              </a:prstClr>
            </a:outerShdw>
          </a:effectLst>
        </p:spPr>
      </p:pic>
      <p:pic>
        <p:nvPicPr>
          <p:cNvPr id="26" name="Grafik 25">
            <a:extLst>
              <a:ext uri="{FF2B5EF4-FFF2-40B4-BE49-F238E27FC236}">
                <a16:creationId xmlns:a16="http://schemas.microsoft.com/office/drawing/2014/main" id="{DF21CDFD-407E-0F15-9187-7F0C66DC664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54923" y="1885499"/>
            <a:ext cx="571188" cy="489802"/>
          </a:xfrm>
          <a:prstGeom prst="rect">
            <a:avLst/>
          </a:prstGeom>
        </p:spPr>
      </p:pic>
      <p:pic>
        <p:nvPicPr>
          <p:cNvPr id="27" name="Grafik 26">
            <a:extLst>
              <a:ext uri="{FF2B5EF4-FFF2-40B4-BE49-F238E27FC236}">
                <a16:creationId xmlns:a16="http://schemas.microsoft.com/office/drawing/2014/main" id="{BD0DCEEE-C2F2-8E81-23D4-6AF3904C7EC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28265" y="4143319"/>
            <a:ext cx="416662" cy="580213"/>
          </a:xfrm>
          <a:prstGeom prst="rect">
            <a:avLst/>
          </a:prstGeom>
        </p:spPr>
      </p:pic>
    </p:spTree>
    <p:extLst>
      <p:ext uri="{BB962C8B-B14F-4D97-AF65-F5344CB8AC3E}">
        <p14:creationId xmlns:p14="http://schemas.microsoft.com/office/powerpoint/2010/main" val="2454567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F28BCF56-0CAD-3395-5C23-35605D415051}"/>
              </a:ext>
            </a:extLst>
          </p:cNvPr>
          <p:cNvSpPr/>
          <p:nvPr/>
        </p:nvSpPr>
        <p:spPr>
          <a:xfrm>
            <a:off x="1454901" y="4688347"/>
            <a:ext cx="5636337" cy="15828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0" name="Textfeld 39">
            <a:extLst>
              <a:ext uri="{FF2B5EF4-FFF2-40B4-BE49-F238E27FC236}">
                <a16:creationId xmlns:a16="http://schemas.microsoft.com/office/drawing/2014/main" id="{87B3849C-CAD2-BCA4-CB6B-63C09A678380}"/>
              </a:ext>
            </a:extLst>
          </p:cNvPr>
          <p:cNvSpPr txBox="1"/>
          <p:nvPr/>
        </p:nvSpPr>
        <p:spPr>
          <a:xfrm>
            <a:off x="8342866" y="2952226"/>
            <a:ext cx="2779628" cy="2105000"/>
          </a:xfrm>
          <a:prstGeom prst="rect">
            <a:avLst/>
          </a:prstGeom>
          <a:noFill/>
        </p:spPr>
        <p:txBody>
          <a:bodyPr wrap="square" rtlCol="0">
            <a:spAutoFit/>
          </a:bodyPr>
          <a:lstStyle/>
          <a:p>
            <a:pPr algn="just">
              <a:lnSpc>
                <a:spcPct val="120000"/>
              </a:lnSpc>
            </a:pPr>
            <a:r>
              <a:rPr lang="de-AT" sz="1100" dirty="0"/>
              <a:t>Im Bewerbungsgespräch stecken wir ab, welche inhaltlichen Schwerpunkte dich interessieren und gehen auf die mittel- bis langfristige Perspektive ein. Außerdem möchten wir dich als Persönlichkeit besser kennenlernen, um einen Fit mit unserer Kultur und unserem Team sicherzustellen. Nach dem Gespräch informieren wir dich zeitnah, ob wir an einer Zusammenarbeit interessiert sind. </a:t>
            </a:r>
          </a:p>
        </p:txBody>
      </p:sp>
      <p:sp>
        <p:nvSpPr>
          <p:cNvPr id="2" name="Titel 1">
            <a:extLst>
              <a:ext uri="{FF2B5EF4-FFF2-40B4-BE49-F238E27FC236}">
                <a16:creationId xmlns:a16="http://schemas.microsoft.com/office/drawing/2014/main" id="{040A3966-A8BF-461C-C236-F1E4FAAA46B3}"/>
              </a:ext>
            </a:extLst>
          </p:cNvPr>
          <p:cNvSpPr>
            <a:spLocks noGrp="1"/>
          </p:cNvSpPr>
          <p:nvPr>
            <p:ph type="title"/>
          </p:nvPr>
        </p:nvSpPr>
        <p:spPr>
          <a:xfrm>
            <a:off x="838393" y="652533"/>
            <a:ext cx="6476807" cy="743239"/>
          </a:xfrm>
        </p:spPr>
        <p:txBody>
          <a:bodyPr>
            <a:normAutofit/>
          </a:bodyPr>
          <a:lstStyle/>
          <a:p>
            <a:r>
              <a:rPr lang="de-AT" dirty="0"/>
              <a:t>Bewerbungsprozess &amp; Kontakt</a:t>
            </a:r>
          </a:p>
        </p:txBody>
      </p:sp>
      <p:sp>
        <p:nvSpPr>
          <p:cNvPr id="3" name="Fußzeilenplatzhalter 2">
            <a:extLst>
              <a:ext uri="{FF2B5EF4-FFF2-40B4-BE49-F238E27FC236}">
                <a16:creationId xmlns:a16="http://schemas.microsoft.com/office/drawing/2014/main" id="{9E012B2E-E6B6-FB66-562B-970831B32684}"/>
              </a:ext>
            </a:extLst>
          </p:cNvPr>
          <p:cNvSpPr>
            <a:spLocks noGrp="1"/>
          </p:cNvSpPr>
          <p:nvPr>
            <p:ph type="ftr" sz="quarter" idx="11"/>
          </p:nvPr>
        </p:nvSpPr>
        <p:spPr/>
        <p:txBody>
          <a:bodyPr/>
          <a:lstStyle/>
          <a:p>
            <a:r>
              <a:rPr lang="de-AT" dirty="0"/>
              <a:t>CONENGA Group – Wir suchen dich!</a:t>
            </a:r>
          </a:p>
        </p:txBody>
      </p:sp>
      <p:sp>
        <p:nvSpPr>
          <p:cNvPr id="4" name="Foliennummernplatzhalter 3">
            <a:extLst>
              <a:ext uri="{FF2B5EF4-FFF2-40B4-BE49-F238E27FC236}">
                <a16:creationId xmlns:a16="http://schemas.microsoft.com/office/drawing/2014/main" id="{DBB0C84E-B367-ADDB-590B-70B9E0E03516}"/>
              </a:ext>
            </a:extLst>
          </p:cNvPr>
          <p:cNvSpPr>
            <a:spLocks noGrp="1"/>
          </p:cNvSpPr>
          <p:nvPr>
            <p:ph type="sldNum" sz="quarter" idx="12"/>
          </p:nvPr>
        </p:nvSpPr>
        <p:spPr/>
        <p:txBody>
          <a:bodyPr/>
          <a:lstStyle/>
          <a:p>
            <a:fld id="{EB9FA83D-1783-404A-8D23-3096DC504499}" type="slidenum">
              <a:rPr lang="de-AT" smtClean="0"/>
              <a:pPr/>
              <a:t>15</a:t>
            </a:fld>
            <a:endParaRPr lang="de-AT" dirty="0"/>
          </a:p>
        </p:txBody>
      </p:sp>
      <p:sp>
        <p:nvSpPr>
          <p:cNvPr id="8" name="Ellipse 7">
            <a:extLst>
              <a:ext uri="{FF2B5EF4-FFF2-40B4-BE49-F238E27FC236}">
                <a16:creationId xmlns:a16="http://schemas.microsoft.com/office/drawing/2014/main" id="{E75F021B-97C5-5C1E-AFCA-5BBB44C88C43}"/>
              </a:ext>
            </a:extLst>
          </p:cNvPr>
          <p:cNvSpPr/>
          <p:nvPr/>
        </p:nvSpPr>
        <p:spPr>
          <a:xfrm>
            <a:off x="5619135" y="1896402"/>
            <a:ext cx="756000" cy="756000"/>
          </a:xfrm>
          <a:prstGeom prst="ellipse">
            <a:avLst/>
          </a:prstGeom>
          <a:gradFill>
            <a:gsLst>
              <a:gs pos="100000">
                <a:srgbClr val="D4430B"/>
              </a:gs>
              <a:gs pos="78000">
                <a:srgbClr val="C6131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AT"/>
          </a:p>
        </p:txBody>
      </p:sp>
      <p:sp>
        <p:nvSpPr>
          <p:cNvPr id="9" name="Ellipse 8">
            <a:extLst>
              <a:ext uri="{FF2B5EF4-FFF2-40B4-BE49-F238E27FC236}">
                <a16:creationId xmlns:a16="http://schemas.microsoft.com/office/drawing/2014/main" id="{6DD2F3DC-D225-0A6B-496F-CE2FFD3CEB1A}"/>
              </a:ext>
            </a:extLst>
          </p:cNvPr>
          <p:cNvSpPr/>
          <p:nvPr/>
        </p:nvSpPr>
        <p:spPr>
          <a:xfrm>
            <a:off x="5676750" y="1950207"/>
            <a:ext cx="648000" cy="648000"/>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AT"/>
          </a:p>
        </p:txBody>
      </p:sp>
      <p:sp>
        <p:nvSpPr>
          <p:cNvPr id="10" name="Ellipse 9">
            <a:extLst>
              <a:ext uri="{FF2B5EF4-FFF2-40B4-BE49-F238E27FC236}">
                <a16:creationId xmlns:a16="http://schemas.microsoft.com/office/drawing/2014/main" id="{5BBA4324-E702-65E9-5664-AE7C5F15855E}"/>
              </a:ext>
            </a:extLst>
          </p:cNvPr>
          <p:cNvSpPr/>
          <p:nvPr/>
        </p:nvSpPr>
        <p:spPr>
          <a:xfrm>
            <a:off x="9350189" y="1946040"/>
            <a:ext cx="756000" cy="756000"/>
          </a:xfrm>
          <a:prstGeom prst="ellipse">
            <a:avLst/>
          </a:prstGeom>
          <a:gradFill>
            <a:gsLst>
              <a:gs pos="100000">
                <a:srgbClr val="D4430B"/>
              </a:gs>
              <a:gs pos="78000">
                <a:srgbClr val="C6131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AT"/>
          </a:p>
        </p:txBody>
      </p:sp>
      <p:sp>
        <p:nvSpPr>
          <p:cNvPr id="11" name="Ellipse 10">
            <a:extLst>
              <a:ext uri="{FF2B5EF4-FFF2-40B4-BE49-F238E27FC236}">
                <a16:creationId xmlns:a16="http://schemas.microsoft.com/office/drawing/2014/main" id="{48F92C7A-A21D-7854-7888-9433E25A564A}"/>
              </a:ext>
            </a:extLst>
          </p:cNvPr>
          <p:cNvSpPr/>
          <p:nvPr/>
        </p:nvSpPr>
        <p:spPr>
          <a:xfrm>
            <a:off x="9407804" y="1999845"/>
            <a:ext cx="648000" cy="648000"/>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AT"/>
          </a:p>
        </p:txBody>
      </p:sp>
      <p:sp>
        <p:nvSpPr>
          <p:cNvPr id="13" name="Textfeld 12">
            <a:extLst>
              <a:ext uri="{FF2B5EF4-FFF2-40B4-BE49-F238E27FC236}">
                <a16:creationId xmlns:a16="http://schemas.microsoft.com/office/drawing/2014/main" id="{E835D540-88B0-71BB-8504-076F91FF2749}"/>
              </a:ext>
            </a:extLst>
          </p:cNvPr>
          <p:cNvSpPr txBox="1"/>
          <p:nvPr/>
        </p:nvSpPr>
        <p:spPr>
          <a:xfrm>
            <a:off x="879006" y="2952947"/>
            <a:ext cx="2763547" cy="1495602"/>
          </a:xfrm>
          <a:prstGeom prst="rect">
            <a:avLst/>
          </a:prstGeom>
          <a:noFill/>
        </p:spPr>
        <p:txBody>
          <a:bodyPr wrap="square" rtlCol="0">
            <a:spAutoFit/>
          </a:bodyPr>
          <a:lstStyle/>
          <a:p>
            <a:pPr algn="just">
              <a:lnSpc>
                <a:spcPct val="120000"/>
              </a:lnSpc>
            </a:pPr>
            <a:r>
              <a:rPr lang="de-AT" sz="1100" dirty="0"/>
              <a:t>Du informierst dich über uns auf unseren Websites und schickst uns deine aussagekräftigen Bewerbungsunterlagen an </a:t>
            </a:r>
            <a:r>
              <a:rPr lang="de-AT" sz="1100" dirty="0">
                <a:hlinkClick r:id="rId2"/>
              </a:rPr>
              <a:t>hr@conengagroup.com</a:t>
            </a:r>
            <a:r>
              <a:rPr lang="de-AT" sz="1100" dirty="0"/>
              <a:t>. Dabei freuen wir uns von dir zu hören, welche thematischen Schwerpunkte für dich von großem Interesse sind.</a:t>
            </a:r>
          </a:p>
        </p:txBody>
      </p:sp>
      <p:sp>
        <p:nvSpPr>
          <p:cNvPr id="22" name="Ellipse 21">
            <a:extLst>
              <a:ext uri="{FF2B5EF4-FFF2-40B4-BE49-F238E27FC236}">
                <a16:creationId xmlns:a16="http://schemas.microsoft.com/office/drawing/2014/main" id="{C6D2E73F-BFA3-8C10-1C99-85E6B780E0BE}"/>
              </a:ext>
            </a:extLst>
          </p:cNvPr>
          <p:cNvSpPr/>
          <p:nvPr/>
        </p:nvSpPr>
        <p:spPr>
          <a:xfrm>
            <a:off x="1892041" y="1896402"/>
            <a:ext cx="756000" cy="756000"/>
          </a:xfrm>
          <a:prstGeom prst="ellipse">
            <a:avLst/>
          </a:prstGeom>
          <a:gradFill>
            <a:gsLst>
              <a:gs pos="100000">
                <a:srgbClr val="D4430B"/>
              </a:gs>
              <a:gs pos="78000">
                <a:srgbClr val="C61318"/>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AT"/>
          </a:p>
        </p:txBody>
      </p:sp>
      <p:sp>
        <p:nvSpPr>
          <p:cNvPr id="23" name="Ellipse 22">
            <a:extLst>
              <a:ext uri="{FF2B5EF4-FFF2-40B4-BE49-F238E27FC236}">
                <a16:creationId xmlns:a16="http://schemas.microsoft.com/office/drawing/2014/main" id="{045223AC-7A9C-6945-B765-4BC4DD061775}"/>
              </a:ext>
            </a:extLst>
          </p:cNvPr>
          <p:cNvSpPr/>
          <p:nvPr/>
        </p:nvSpPr>
        <p:spPr>
          <a:xfrm>
            <a:off x="1949656" y="1950207"/>
            <a:ext cx="648000" cy="648000"/>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AT"/>
          </a:p>
        </p:txBody>
      </p:sp>
      <p:pic>
        <p:nvPicPr>
          <p:cNvPr id="33" name="Grafik 32" descr="Ein Bild, das Text enthält.&#10;&#10;Automatisch generierte Beschreibung">
            <a:extLst>
              <a:ext uri="{FF2B5EF4-FFF2-40B4-BE49-F238E27FC236}">
                <a16:creationId xmlns:a16="http://schemas.microsoft.com/office/drawing/2014/main" id="{78219E33-765A-B0E1-EC67-E804BE0D51C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55308"/>
          <a:stretch/>
        </p:blipFill>
        <p:spPr>
          <a:xfrm>
            <a:off x="3699515" y="1890796"/>
            <a:ext cx="915846" cy="644313"/>
          </a:xfrm>
          <a:prstGeom prst="rect">
            <a:avLst/>
          </a:prstGeom>
        </p:spPr>
      </p:pic>
      <p:pic>
        <p:nvPicPr>
          <p:cNvPr id="34" name="Grafik 33" descr="Ein Bild, das Text enthält.&#10;&#10;Automatisch generierte Beschreibung">
            <a:extLst>
              <a:ext uri="{FF2B5EF4-FFF2-40B4-BE49-F238E27FC236}">
                <a16:creationId xmlns:a16="http://schemas.microsoft.com/office/drawing/2014/main" id="{67C4A61B-0A08-D04F-CEB4-81DF2D13AD1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55308"/>
          <a:stretch/>
        </p:blipFill>
        <p:spPr>
          <a:xfrm>
            <a:off x="7395215" y="1903157"/>
            <a:ext cx="915846" cy="644313"/>
          </a:xfrm>
          <a:prstGeom prst="rect">
            <a:avLst/>
          </a:prstGeom>
        </p:spPr>
      </p:pic>
      <p:sp>
        <p:nvSpPr>
          <p:cNvPr id="26" name="Textfeld 25">
            <a:extLst>
              <a:ext uri="{FF2B5EF4-FFF2-40B4-BE49-F238E27FC236}">
                <a16:creationId xmlns:a16="http://schemas.microsoft.com/office/drawing/2014/main" id="{B412C89F-FE62-4E1B-0A99-2B4BCE07DC32}"/>
              </a:ext>
            </a:extLst>
          </p:cNvPr>
          <p:cNvSpPr txBox="1"/>
          <p:nvPr/>
        </p:nvSpPr>
        <p:spPr>
          <a:xfrm>
            <a:off x="5800440" y="2029486"/>
            <a:ext cx="714903" cy="523220"/>
          </a:xfrm>
          <a:prstGeom prst="rect">
            <a:avLst/>
          </a:prstGeom>
          <a:noFill/>
        </p:spPr>
        <p:txBody>
          <a:bodyPr wrap="square">
            <a:spAutoFit/>
          </a:bodyPr>
          <a:lstStyle/>
          <a:p>
            <a:r>
              <a:rPr lang="de-DE" sz="2800" dirty="0">
                <a:latin typeface="Modern Love Grunge" panose="04070805081005020601" pitchFamily="82" charset="0"/>
              </a:rPr>
              <a:t>2. </a:t>
            </a:r>
            <a:endParaRPr lang="de-AT" sz="2800" dirty="0"/>
          </a:p>
        </p:txBody>
      </p:sp>
      <p:sp>
        <p:nvSpPr>
          <p:cNvPr id="27" name="Textfeld 26">
            <a:extLst>
              <a:ext uri="{FF2B5EF4-FFF2-40B4-BE49-F238E27FC236}">
                <a16:creationId xmlns:a16="http://schemas.microsoft.com/office/drawing/2014/main" id="{3ACD51E9-4C5C-0064-690C-856F3EFBAF65}"/>
              </a:ext>
            </a:extLst>
          </p:cNvPr>
          <p:cNvSpPr txBox="1"/>
          <p:nvPr/>
        </p:nvSpPr>
        <p:spPr>
          <a:xfrm>
            <a:off x="9537964" y="2097300"/>
            <a:ext cx="545985" cy="523220"/>
          </a:xfrm>
          <a:prstGeom prst="rect">
            <a:avLst/>
          </a:prstGeom>
          <a:noFill/>
        </p:spPr>
        <p:txBody>
          <a:bodyPr wrap="square">
            <a:spAutoFit/>
          </a:bodyPr>
          <a:lstStyle/>
          <a:p>
            <a:r>
              <a:rPr lang="de-DE" sz="2800" dirty="0">
                <a:latin typeface="Modern Love Grunge" panose="04070805081005020601" pitchFamily="82" charset="0"/>
              </a:rPr>
              <a:t>3. </a:t>
            </a:r>
            <a:endParaRPr lang="de-AT" sz="2800" dirty="0"/>
          </a:p>
        </p:txBody>
      </p:sp>
      <p:sp>
        <p:nvSpPr>
          <p:cNvPr id="28" name="Textfeld 27">
            <a:extLst>
              <a:ext uri="{FF2B5EF4-FFF2-40B4-BE49-F238E27FC236}">
                <a16:creationId xmlns:a16="http://schemas.microsoft.com/office/drawing/2014/main" id="{F3624B33-CEAA-28EC-FCF6-84962A873C9D}"/>
              </a:ext>
            </a:extLst>
          </p:cNvPr>
          <p:cNvSpPr txBox="1"/>
          <p:nvPr/>
        </p:nvSpPr>
        <p:spPr>
          <a:xfrm>
            <a:off x="2084701" y="2057822"/>
            <a:ext cx="648000" cy="523220"/>
          </a:xfrm>
          <a:prstGeom prst="rect">
            <a:avLst/>
          </a:prstGeom>
          <a:noFill/>
        </p:spPr>
        <p:txBody>
          <a:bodyPr wrap="square">
            <a:spAutoFit/>
          </a:bodyPr>
          <a:lstStyle/>
          <a:p>
            <a:r>
              <a:rPr lang="de-DE" sz="2800" dirty="0">
                <a:latin typeface="Modern Love Grunge" panose="04070805081005020601" pitchFamily="82" charset="0"/>
              </a:rPr>
              <a:t>1. </a:t>
            </a:r>
            <a:endParaRPr lang="de-AT" sz="2800" dirty="0"/>
          </a:p>
        </p:txBody>
      </p:sp>
      <p:pic>
        <p:nvPicPr>
          <p:cNvPr id="30" name="Grafik 29" descr="Ein Bild, das Pfeil enthält.&#10;&#10;Automatisch generierte Beschreibung">
            <a:extLst>
              <a:ext uri="{FF2B5EF4-FFF2-40B4-BE49-F238E27FC236}">
                <a16:creationId xmlns:a16="http://schemas.microsoft.com/office/drawing/2014/main" id="{2E0B6B9E-0171-FD71-F53E-C0BAF47EF07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46729" y="5355671"/>
            <a:ext cx="246176" cy="246176"/>
          </a:xfrm>
          <a:prstGeom prst="rect">
            <a:avLst/>
          </a:prstGeom>
        </p:spPr>
      </p:pic>
      <p:pic>
        <p:nvPicPr>
          <p:cNvPr id="31" name="Grafik 30" descr="Ein Bild, das Text enthält.&#10;&#10;Automatisch generierte Beschreibung">
            <a:extLst>
              <a:ext uri="{FF2B5EF4-FFF2-40B4-BE49-F238E27FC236}">
                <a16:creationId xmlns:a16="http://schemas.microsoft.com/office/drawing/2014/main" id="{3FFA58FE-E170-0DBE-F468-B0885CE48AD7}"/>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671141" y="5262686"/>
            <a:ext cx="508521" cy="505367"/>
          </a:xfrm>
          <a:prstGeom prst="rect">
            <a:avLst/>
          </a:prstGeom>
        </p:spPr>
      </p:pic>
      <p:pic>
        <p:nvPicPr>
          <p:cNvPr id="32" name="Grafik 31" descr="Ein Bild, das Pfeil enthält.&#10;&#10;Automatisch generierte Beschreibung">
            <a:extLst>
              <a:ext uri="{FF2B5EF4-FFF2-40B4-BE49-F238E27FC236}">
                <a16:creationId xmlns:a16="http://schemas.microsoft.com/office/drawing/2014/main" id="{7992A644-86DA-C9BE-B287-853E79FE9EF4}"/>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713580" y="4836480"/>
            <a:ext cx="317601" cy="290568"/>
          </a:xfrm>
          <a:prstGeom prst="rect">
            <a:avLst/>
          </a:prstGeom>
        </p:spPr>
      </p:pic>
      <p:pic>
        <p:nvPicPr>
          <p:cNvPr id="35" name="Grafik 34">
            <a:extLst>
              <a:ext uri="{FF2B5EF4-FFF2-40B4-BE49-F238E27FC236}">
                <a16:creationId xmlns:a16="http://schemas.microsoft.com/office/drawing/2014/main" id="{BECF8609-0457-ED4B-7A51-EDB638748F9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763592" y="5776912"/>
            <a:ext cx="235233" cy="327568"/>
          </a:xfrm>
          <a:prstGeom prst="rect">
            <a:avLst/>
          </a:prstGeom>
        </p:spPr>
      </p:pic>
      <p:sp>
        <p:nvSpPr>
          <p:cNvPr id="36" name="Textfeld 35">
            <a:extLst>
              <a:ext uri="{FF2B5EF4-FFF2-40B4-BE49-F238E27FC236}">
                <a16:creationId xmlns:a16="http://schemas.microsoft.com/office/drawing/2014/main" id="{083722E2-5E1D-A241-BD60-7F964494C40D}"/>
              </a:ext>
            </a:extLst>
          </p:cNvPr>
          <p:cNvSpPr txBox="1"/>
          <p:nvPr/>
        </p:nvSpPr>
        <p:spPr>
          <a:xfrm>
            <a:off x="5037618" y="4812783"/>
            <a:ext cx="1972868" cy="276807"/>
          </a:xfrm>
          <a:prstGeom prst="rect">
            <a:avLst/>
          </a:prstGeom>
          <a:noFill/>
        </p:spPr>
        <p:txBody>
          <a:bodyPr wrap="square" rtlCol="0">
            <a:spAutoFit/>
          </a:bodyPr>
          <a:lstStyle/>
          <a:p>
            <a:pPr algn="just">
              <a:lnSpc>
                <a:spcPct val="120000"/>
              </a:lnSpc>
            </a:pPr>
            <a:r>
              <a:rPr lang="de-AT" sz="1100" dirty="0">
                <a:solidFill>
                  <a:schemeClr val="accent1"/>
                </a:solidFill>
                <a:hlinkClick r:id="rId2">
                  <a:extLst>
                    <a:ext uri="{A12FA001-AC4F-418D-AE19-62706E023703}">
                      <ahyp:hlinkClr xmlns:ahyp="http://schemas.microsoft.com/office/drawing/2018/hyperlinkcolor" val="tx"/>
                    </a:ext>
                  </a:extLst>
                </a:hlinkClick>
              </a:rPr>
              <a:t>hr@conengagroup.com</a:t>
            </a:r>
            <a:endParaRPr lang="de-AT" sz="1100" dirty="0">
              <a:solidFill>
                <a:schemeClr val="accent1"/>
              </a:solidFill>
            </a:endParaRPr>
          </a:p>
        </p:txBody>
      </p:sp>
      <p:sp>
        <p:nvSpPr>
          <p:cNvPr id="37" name="Textfeld 36">
            <a:extLst>
              <a:ext uri="{FF2B5EF4-FFF2-40B4-BE49-F238E27FC236}">
                <a16:creationId xmlns:a16="http://schemas.microsoft.com/office/drawing/2014/main" id="{9D429FCA-DDC5-2CAD-C199-F8039F6C510B}"/>
              </a:ext>
            </a:extLst>
          </p:cNvPr>
          <p:cNvSpPr txBox="1"/>
          <p:nvPr/>
        </p:nvSpPr>
        <p:spPr>
          <a:xfrm>
            <a:off x="2300202" y="4708936"/>
            <a:ext cx="1972868" cy="1732590"/>
          </a:xfrm>
          <a:prstGeom prst="rect">
            <a:avLst/>
          </a:prstGeom>
          <a:noFill/>
        </p:spPr>
        <p:txBody>
          <a:bodyPr wrap="square" rtlCol="0">
            <a:spAutoFit/>
          </a:bodyPr>
          <a:lstStyle/>
          <a:p>
            <a:pPr algn="just">
              <a:lnSpc>
                <a:spcPct val="200000"/>
              </a:lnSpc>
            </a:pPr>
            <a:r>
              <a:rPr lang="de-AT" sz="1100" dirty="0">
                <a:solidFill>
                  <a:schemeClr val="accent1"/>
                </a:solidFill>
                <a:hlinkClick r:id="rId8">
                  <a:extLst>
                    <a:ext uri="{A12FA001-AC4F-418D-AE19-62706E023703}">
                      <ahyp:hlinkClr xmlns:ahyp="http://schemas.microsoft.com/office/drawing/2018/hyperlinkcolor" val="tx"/>
                    </a:ext>
                  </a:extLst>
                </a:hlinkClick>
              </a:rPr>
              <a:t>www.conengagroup.com</a:t>
            </a:r>
            <a:endParaRPr lang="de-AT" sz="1100" dirty="0">
              <a:solidFill>
                <a:schemeClr val="accent1"/>
              </a:solidFill>
            </a:endParaRPr>
          </a:p>
          <a:p>
            <a:pPr algn="just">
              <a:lnSpc>
                <a:spcPct val="200000"/>
              </a:lnSpc>
            </a:pPr>
            <a:r>
              <a:rPr lang="de-AT" sz="1100" dirty="0">
                <a:solidFill>
                  <a:schemeClr val="accent1"/>
                </a:solidFill>
                <a:hlinkClick r:id="rId9">
                  <a:extLst>
                    <a:ext uri="{A12FA001-AC4F-418D-AE19-62706E023703}">
                      <ahyp:hlinkClr xmlns:ahyp="http://schemas.microsoft.com/office/drawing/2018/hyperlinkcolor" val="tx"/>
                    </a:ext>
                  </a:extLst>
                </a:hlinkClick>
              </a:rPr>
              <a:t>www.voigt-wipp.com</a:t>
            </a:r>
            <a:endParaRPr lang="de-AT" sz="1100" dirty="0">
              <a:solidFill>
                <a:schemeClr val="accent1"/>
              </a:solidFill>
            </a:endParaRPr>
          </a:p>
          <a:p>
            <a:pPr algn="just">
              <a:lnSpc>
                <a:spcPct val="200000"/>
              </a:lnSpc>
            </a:pPr>
            <a:r>
              <a:rPr lang="de-AT" sz="1100" dirty="0">
                <a:solidFill>
                  <a:schemeClr val="accent1"/>
                </a:solidFill>
                <a:hlinkClick r:id="rId10">
                  <a:extLst>
                    <a:ext uri="{A12FA001-AC4F-418D-AE19-62706E023703}">
                      <ahyp:hlinkClr xmlns:ahyp="http://schemas.microsoft.com/office/drawing/2018/hyperlinkcolor" val="tx"/>
                    </a:ext>
                  </a:extLst>
                </a:hlinkClick>
              </a:rPr>
              <a:t>www.fact-consulting.com</a:t>
            </a:r>
            <a:endParaRPr lang="de-AT" sz="1100" dirty="0">
              <a:solidFill>
                <a:schemeClr val="accent1"/>
              </a:solidFill>
            </a:endParaRPr>
          </a:p>
          <a:p>
            <a:pPr algn="just">
              <a:lnSpc>
                <a:spcPct val="200000"/>
              </a:lnSpc>
            </a:pPr>
            <a:r>
              <a:rPr lang="de-AT" sz="1100" dirty="0">
                <a:solidFill>
                  <a:schemeClr val="accent1"/>
                </a:solidFill>
                <a:hlinkClick r:id="rId11">
                  <a:extLst>
                    <a:ext uri="{A12FA001-AC4F-418D-AE19-62706E023703}">
                      <ahyp:hlinkClr xmlns:ahyp="http://schemas.microsoft.com/office/drawing/2018/hyperlinkcolor" val="tx"/>
                    </a:ext>
                  </a:extLst>
                </a:hlinkClick>
              </a:rPr>
              <a:t>www.chorus-digital.com</a:t>
            </a:r>
            <a:endParaRPr lang="de-AT" sz="1100" dirty="0">
              <a:solidFill>
                <a:schemeClr val="accent1"/>
              </a:solidFill>
            </a:endParaRPr>
          </a:p>
          <a:p>
            <a:pPr algn="just">
              <a:lnSpc>
                <a:spcPct val="200000"/>
              </a:lnSpc>
            </a:pPr>
            <a:endParaRPr lang="de-AT" sz="1100" dirty="0">
              <a:solidFill>
                <a:schemeClr val="accent1"/>
              </a:solidFill>
            </a:endParaRPr>
          </a:p>
        </p:txBody>
      </p:sp>
      <p:sp>
        <p:nvSpPr>
          <p:cNvPr id="38" name="Textfeld 37">
            <a:extLst>
              <a:ext uri="{FF2B5EF4-FFF2-40B4-BE49-F238E27FC236}">
                <a16:creationId xmlns:a16="http://schemas.microsoft.com/office/drawing/2014/main" id="{26B17C47-DA5A-F538-8BA8-9E05EFAE4182}"/>
              </a:ext>
            </a:extLst>
          </p:cNvPr>
          <p:cNvSpPr txBox="1"/>
          <p:nvPr/>
        </p:nvSpPr>
        <p:spPr>
          <a:xfrm>
            <a:off x="5029841" y="5331863"/>
            <a:ext cx="1428573" cy="276807"/>
          </a:xfrm>
          <a:prstGeom prst="rect">
            <a:avLst/>
          </a:prstGeom>
          <a:noFill/>
        </p:spPr>
        <p:txBody>
          <a:bodyPr wrap="square" rtlCol="0">
            <a:spAutoFit/>
          </a:bodyPr>
          <a:lstStyle/>
          <a:p>
            <a:pPr algn="just">
              <a:lnSpc>
                <a:spcPct val="120000"/>
              </a:lnSpc>
            </a:pPr>
            <a:r>
              <a:rPr lang="de-AT" sz="1100"/>
              <a:t>+43 1 395 07 97 – 0</a:t>
            </a:r>
            <a:endParaRPr lang="de-AT" sz="1100" dirty="0"/>
          </a:p>
        </p:txBody>
      </p:sp>
      <p:sp>
        <p:nvSpPr>
          <p:cNvPr id="39" name="Textfeld 38">
            <a:extLst>
              <a:ext uri="{FF2B5EF4-FFF2-40B4-BE49-F238E27FC236}">
                <a16:creationId xmlns:a16="http://schemas.microsoft.com/office/drawing/2014/main" id="{4D79B11B-0086-E2C0-C826-BF7C92A1359D}"/>
              </a:ext>
            </a:extLst>
          </p:cNvPr>
          <p:cNvSpPr txBox="1"/>
          <p:nvPr/>
        </p:nvSpPr>
        <p:spPr>
          <a:xfrm>
            <a:off x="5037618" y="5806573"/>
            <a:ext cx="2646323" cy="276807"/>
          </a:xfrm>
          <a:prstGeom prst="rect">
            <a:avLst/>
          </a:prstGeom>
          <a:noFill/>
        </p:spPr>
        <p:txBody>
          <a:bodyPr wrap="square" rtlCol="0">
            <a:spAutoFit/>
          </a:bodyPr>
          <a:lstStyle/>
          <a:p>
            <a:pPr algn="just">
              <a:lnSpc>
                <a:spcPct val="120000"/>
              </a:lnSpc>
            </a:pPr>
            <a:r>
              <a:rPr lang="de-AT" sz="1100" dirty="0"/>
              <a:t>Auhofstraße 1/10, 1130 Wien</a:t>
            </a:r>
          </a:p>
        </p:txBody>
      </p:sp>
      <p:sp>
        <p:nvSpPr>
          <p:cNvPr id="29" name="Textfeld 28">
            <a:extLst>
              <a:ext uri="{FF2B5EF4-FFF2-40B4-BE49-F238E27FC236}">
                <a16:creationId xmlns:a16="http://schemas.microsoft.com/office/drawing/2014/main" id="{C74431C6-86E8-A54F-AC93-D52672B68CEF}"/>
              </a:ext>
            </a:extLst>
          </p:cNvPr>
          <p:cNvSpPr txBox="1"/>
          <p:nvPr/>
        </p:nvSpPr>
        <p:spPr>
          <a:xfrm>
            <a:off x="4610936" y="2952226"/>
            <a:ext cx="2763547" cy="1495602"/>
          </a:xfrm>
          <a:prstGeom prst="rect">
            <a:avLst/>
          </a:prstGeom>
          <a:noFill/>
        </p:spPr>
        <p:txBody>
          <a:bodyPr wrap="square" rtlCol="0">
            <a:spAutoFit/>
          </a:bodyPr>
          <a:lstStyle/>
          <a:p>
            <a:pPr algn="just">
              <a:lnSpc>
                <a:spcPct val="120000"/>
              </a:lnSpc>
            </a:pPr>
            <a:r>
              <a:rPr lang="de-AT" sz="1100" dirty="0"/>
              <a:t>Wir melden uns nach der Durchsicht deiner Unterlagen zeitnah bei dir. Wenn uns deine Bewerbung überzeugt und wir eine fachliche und ressourcenmäßige Übereinstimmung feststellen, vereinbaren wir einen Termin für ein Bewerbungs-gespräch mit dir. </a:t>
            </a:r>
          </a:p>
        </p:txBody>
      </p:sp>
    </p:spTree>
    <p:extLst>
      <p:ext uri="{BB962C8B-B14F-4D97-AF65-F5344CB8AC3E}">
        <p14:creationId xmlns:p14="http://schemas.microsoft.com/office/powerpoint/2010/main" val="862305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D06C01-9443-0C0C-0EBB-45C5B95B23BE}"/>
              </a:ext>
            </a:extLst>
          </p:cNvPr>
          <p:cNvSpPr>
            <a:spLocks noGrp="1"/>
          </p:cNvSpPr>
          <p:nvPr>
            <p:ph type="title"/>
          </p:nvPr>
        </p:nvSpPr>
        <p:spPr>
          <a:xfrm>
            <a:off x="838393" y="652533"/>
            <a:ext cx="9199687" cy="743239"/>
          </a:xfrm>
        </p:spPr>
        <p:txBody>
          <a:bodyPr>
            <a:normAutofit/>
          </a:bodyPr>
          <a:lstStyle/>
          <a:p>
            <a:r>
              <a:rPr lang="de-AT" dirty="0"/>
              <a:t>Impressum &amp; Disclaimer</a:t>
            </a:r>
          </a:p>
        </p:txBody>
      </p:sp>
      <p:sp>
        <p:nvSpPr>
          <p:cNvPr id="3" name="Fußzeilenplatzhalter 2">
            <a:extLst>
              <a:ext uri="{FF2B5EF4-FFF2-40B4-BE49-F238E27FC236}">
                <a16:creationId xmlns:a16="http://schemas.microsoft.com/office/drawing/2014/main" id="{0978BF10-0A26-7070-369D-D4A3F3DF3B43}"/>
              </a:ext>
            </a:extLst>
          </p:cNvPr>
          <p:cNvSpPr>
            <a:spLocks noGrp="1"/>
          </p:cNvSpPr>
          <p:nvPr>
            <p:ph type="ftr" sz="quarter" idx="11"/>
          </p:nvPr>
        </p:nvSpPr>
        <p:spPr/>
        <p:txBody>
          <a:bodyPr/>
          <a:lstStyle/>
          <a:p>
            <a:r>
              <a:rPr lang="de-AT"/>
              <a:t>CONENGA Group – Wir suchen dich!</a:t>
            </a:r>
            <a:endParaRPr lang="de-AT" dirty="0"/>
          </a:p>
        </p:txBody>
      </p:sp>
      <p:sp>
        <p:nvSpPr>
          <p:cNvPr id="4" name="Foliennummernplatzhalter 3">
            <a:extLst>
              <a:ext uri="{FF2B5EF4-FFF2-40B4-BE49-F238E27FC236}">
                <a16:creationId xmlns:a16="http://schemas.microsoft.com/office/drawing/2014/main" id="{224BED82-59AA-F62D-48A6-1E4A0F365D3C}"/>
              </a:ext>
            </a:extLst>
          </p:cNvPr>
          <p:cNvSpPr>
            <a:spLocks noGrp="1"/>
          </p:cNvSpPr>
          <p:nvPr>
            <p:ph type="sldNum" sz="quarter" idx="12"/>
          </p:nvPr>
        </p:nvSpPr>
        <p:spPr/>
        <p:txBody>
          <a:bodyPr/>
          <a:lstStyle/>
          <a:p>
            <a:fld id="{EB9FA83D-1783-404A-8D23-3096DC504499}" type="slidenum">
              <a:rPr lang="de-AT" smtClean="0"/>
              <a:pPr/>
              <a:t>16</a:t>
            </a:fld>
            <a:endParaRPr lang="de-AT" dirty="0"/>
          </a:p>
        </p:txBody>
      </p:sp>
      <p:sp>
        <p:nvSpPr>
          <p:cNvPr id="5" name="Textplatzhalter 4">
            <a:extLst>
              <a:ext uri="{FF2B5EF4-FFF2-40B4-BE49-F238E27FC236}">
                <a16:creationId xmlns:a16="http://schemas.microsoft.com/office/drawing/2014/main" id="{BCAF1851-84A9-D0D9-D5E3-869028C78645}"/>
              </a:ext>
            </a:extLst>
          </p:cNvPr>
          <p:cNvSpPr>
            <a:spLocks noGrp="1"/>
          </p:cNvSpPr>
          <p:nvPr>
            <p:ph type="body" sz="quarter" idx="13"/>
          </p:nvPr>
        </p:nvSpPr>
        <p:spPr>
          <a:xfrm>
            <a:off x="838201" y="1486885"/>
            <a:ext cx="4547102" cy="3047016"/>
          </a:xfrm>
        </p:spPr>
        <p:txBody>
          <a:bodyPr>
            <a:normAutofit/>
          </a:bodyPr>
          <a:lstStyle/>
          <a:p>
            <a:pPr>
              <a:lnSpc>
                <a:spcPct val="70000"/>
              </a:lnSpc>
            </a:pPr>
            <a:r>
              <a:rPr lang="de-AT" b="1" dirty="0"/>
              <a:t>Impressum</a:t>
            </a:r>
          </a:p>
          <a:p>
            <a:pPr>
              <a:lnSpc>
                <a:spcPct val="70000"/>
              </a:lnSpc>
            </a:pPr>
            <a:r>
              <a:rPr lang="de-AT" dirty="0"/>
              <a:t>CONENGA Group GmbH</a:t>
            </a:r>
          </a:p>
          <a:p>
            <a:pPr>
              <a:lnSpc>
                <a:spcPct val="70000"/>
              </a:lnSpc>
            </a:pPr>
            <a:r>
              <a:rPr lang="de-AT" dirty="0"/>
              <a:t>Auhofstraße 1/10</a:t>
            </a:r>
          </a:p>
          <a:p>
            <a:pPr>
              <a:lnSpc>
                <a:spcPct val="70000"/>
              </a:lnSpc>
            </a:pPr>
            <a:r>
              <a:rPr lang="de-AT" dirty="0"/>
              <a:t>1130 Wien</a:t>
            </a:r>
          </a:p>
          <a:p>
            <a:pPr>
              <a:lnSpc>
                <a:spcPct val="70000"/>
              </a:lnSpc>
            </a:pPr>
            <a:r>
              <a:rPr lang="de-AT" dirty="0"/>
              <a:t>Tel: +43 1 395 07 97 – 0</a:t>
            </a:r>
          </a:p>
          <a:p>
            <a:pPr>
              <a:lnSpc>
                <a:spcPct val="70000"/>
              </a:lnSpc>
            </a:pPr>
            <a:r>
              <a:rPr lang="de-AT" dirty="0"/>
              <a:t>E-Mail: </a:t>
            </a:r>
            <a:r>
              <a:rPr lang="de-AT" dirty="0">
                <a:hlinkClick r:id="rId2"/>
              </a:rPr>
              <a:t>office@conengagroup.com</a:t>
            </a:r>
            <a:endParaRPr lang="de-AT" dirty="0"/>
          </a:p>
          <a:p>
            <a:pPr>
              <a:lnSpc>
                <a:spcPct val="70000"/>
              </a:lnSpc>
            </a:pPr>
            <a:r>
              <a:rPr lang="de-AT" dirty="0"/>
              <a:t>Internet: </a:t>
            </a:r>
            <a:r>
              <a:rPr lang="de-AT" dirty="0">
                <a:hlinkClick r:id="rId3"/>
              </a:rPr>
              <a:t>www.conengagroup.com</a:t>
            </a:r>
            <a:endParaRPr lang="de-AT" dirty="0"/>
          </a:p>
          <a:p>
            <a:pPr>
              <a:lnSpc>
                <a:spcPct val="70000"/>
              </a:lnSpc>
            </a:pPr>
            <a:r>
              <a:rPr lang="de-AT" dirty="0"/>
              <a:t>Firmensitz: Wien</a:t>
            </a:r>
          </a:p>
          <a:p>
            <a:pPr>
              <a:lnSpc>
                <a:spcPct val="70000"/>
              </a:lnSpc>
            </a:pPr>
            <a:r>
              <a:rPr lang="de-AT" dirty="0"/>
              <a:t>Firmenbuch: FN 395644 f, HG Wien</a:t>
            </a:r>
          </a:p>
        </p:txBody>
      </p:sp>
      <p:sp>
        <p:nvSpPr>
          <p:cNvPr id="6" name="Textplatzhalter 4">
            <a:extLst>
              <a:ext uri="{FF2B5EF4-FFF2-40B4-BE49-F238E27FC236}">
                <a16:creationId xmlns:a16="http://schemas.microsoft.com/office/drawing/2014/main" id="{E014D45F-031C-222E-FDBC-8BA53B71D20D}"/>
              </a:ext>
            </a:extLst>
          </p:cNvPr>
          <p:cNvSpPr txBox="1">
            <a:spLocks/>
          </p:cNvSpPr>
          <p:nvPr/>
        </p:nvSpPr>
        <p:spPr>
          <a:xfrm>
            <a:off x="6096546" y="1485392"/>
            <a:ext cx="5026351" cy="3614378"/>
          </a:xfrm>
          <a:prstGeom prst="rect">
            <a:avLst/>
          </a:prstGeom>
        </p:spPr>
        <p:txBody>
          <a:bodyPr vert="horz" lIns="91440" tIns="45720" rIns="91440" bIns="45720" rtlCol="0">
            <a:normAutofit/>
          </a:bodyPr>
          <a:lstStyle>
            <a:lvl1pPr marL="0" indent="0" algn="just" defTabSz="914400" rtl="0" eaLnBrk="1" latinLnBrk="0" hangingPunct="1">
              <a:lnSpc>
                <a:spcPct val="120000"/>
              </a:lnSpc>
              <a:spcBef>
                <a:spcPts val="1000"/>
              </a:spcBef>
              <a:buFont typeface="Arial" panose="020B0604020202020204" pitchFamily="34" charset="0"/>
              <a:buNone/>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AT" b="1" dirty="0"/>
              <a:t>Disclaimer</a:t>
            </a:r>
          </a:p>
          <a:p>
            <a:r>
              <a:rPr lang="de-DE" dirty="0"/>
              <a:t>Diese Publikation ist als allgemeine, unverbindliche Information gedacht. Obwohl sie mit größter Sorgfalt erstellt wurde, kann nicht für die sachliche Richtigkeit, Vollständigkeit und/oder Aktualität der angeführten Informationen garantiert werden. Die Verwendung dieser Publikation liegt damit in der Verantwortung des Lesers/der Leserin. Jegliche Haftung seitens der CONENGA Group GmbH und/oder der Tochterunternehmen wird ausgeschlossen.</a:t>
            </a:r>
          </a:p>
          <a:p>
            <a:r>
              <a:rPr lang="de-DE" dirty="0"/>
              <a:t>Inhalt und Gestaltung gegenständlicher Publikation unterliegen dem Urheberschutz. Vor jeglicher Vervielfältigung bzw. Verwendung von Inhalten dieser Publikation muss die schriftliche Zustimmung von CONENGA Group GmbH eingeholt werden.</a:t>
            </a:r>
          </a:p>
          <a:p>
            <a:r>
              <a:rPr lang="de-DE" dirty="0"/>
              <a:t>Stand: September 2022</a:t>
            </a:r>
          </a:p>
          <a:p>
            <a:endParaRPr lang="de-DE" dirty="0"/>
          </a:p>
        </p:txBody>
      </p:sp>
      <p:pic>
        <p:nvPicPr>
          <p:cNvPr id="1026" name="Picture 2">
            <a:hlinkClick r:id="rId4"/>
            <a:extLst>
              <a:ext uri="{FF2B5EF4-FFF2-40B4-BE49-F238E27FC236}">
                <a16:creationId xmlns:a16="http://schemas.microsoft.com/office/drawing/2014/main" id="{2B48F162-E0B3-516E-87D5-C5899EF310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007" y="367747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496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ihandform: Form 5">
            <a:extLst>
              <a:ext uri="{FF2B5EF4-FFF2-40B4-BE49-F238E27FC236}">
                <a16:creationId xmlns:a16="http://schemas.microsoft.com/office/drawing/2014/main" id="{EE9294DE-3A6A-CC90-55BE-8D9D67605CE0}"/>
              </a:ext>
            </a:extLst>
          </p:cNvPr>
          <p:cNvSpPr/>
          <p:nvPr/>
        </p:nvSpPr>
        <p:spPr>
          <a:xfrm>
            <a:off x="6231215" y="1685533"/>
            <a:ext cx="4922174" cy="3902536"/>
          </a:xfrm>
          <a:custGeom>
            <a:avLst/>
            <a:gdLst>
              <a:gd name="connsiteX0" fmla="*/ 2552764 w 4922174"/>
              <a:gd name="connsiteY0" fmla="*/ 3357050 h 3902536"/>
              <a:gd name="connsiteX1" fmla="*/ 2552764 w 4922174"/>
              <a:gd name="connsiteY1" fmla="*/ 3522125 h 3902536"/>
              <a:gd name="connsiteX2" fmla="*/ 2646598 w 4922174"/>
              <a:gd name="connsiteY2" fmla="*/ 3522125 h 3902536"/>
              <a:gd name="connsiteX3" fmla="*/ 2646598 w 4922174"/>
              <a:gd name="connsiteY3" fmla="*/ 3357050 h 3902536"/>
              <a:gd name="connsiteX4" fmla="*/ 3248695 w 4922174"/>
              <a:gd name="connsiteY4" fmla="*/ 3310423 h 3902536"/>
              <a:gd name="connsiteX5" fmla="*/ 3248695 w 4922174"/>
              <a:gd name="connsiteY5" fmla="*/ 3357050 h 3902536"/>
              <a:gd name="connsiteX6" fmla="*/ 2704198 w 4922174"/>
              <a:gd name="connsiteY6" fmla="*/ 3357050 h 3902536"/>
              <a:gd name="connsiteX7" fmla="*/ 2704198 w 4922174"/>
              <a:gd name="connsiteY7" fmla="*/ 3522125 h 3902536"/>
              <a:gd name="connsiteX8" fmla="*/ 4213085 w 4922174"/>
              <a:gd name="connsiteY8" fmla="*/ 3522125 h 3902536"/>
              <a:gd name="connsiteX9" fmla="*/ 4213085 w 4922174"/>
              <a:gd name="connsiteY9" fmla="*/ 3310423 h 3902536"/>
              <a:gd name="connsiteX10" fmla="*/ 2704198 w 4922174"/>
              <a:gd name="connsiteY10" fmla="*/ 3064978 h 3902536"/>
              <a:gd name="connsiteX11" fmla="*/ 2704198 w 4922174"/>
              <a:gd name="connsiteY11" fmla="*/ 3252477 h 3902536"/>
              <a:gd name="connsiteX12" fmla="*/ 3199712 w 4922174"/>
              <a:gd name="connsiteY12" fmla="*/ 3252477 h 3902536"/>
              <a:gd name="connsiteX13" fmla="*/ 3199712 w 4922174"/>
              <a:gd name="connsiteY13" fmla="*/ 3064978 h 3902536"/>
              <a:gd name="connsiteX14" fmla="*/ 2552764 w 4922174"/>
              <a:gd name="connsiteY14" fmla="*/ 3064978 h 3902536"/>
              <a:gd name="connsiteX15" fmla="*/ 2552764 w 4922174"/>
              <a:gd name="connsiteY15" fmla="*/ 3252477 h 3902536"/>
              <a:gd name="connsiteX16" fmla="*/ 2646598 w 4922174"/>
              <a:gd name="connsiteY16" fmla="*/ 3252477 h 3902536"/>
              <a:gd name="connsiteX17" fmla="*/ 2646598 w 4922174"/>
              <a:gd name="connsiteY17" fmla="*/ 3064978 h 3902536"/>
              <a:gd name="connsiteX18" fmla="*/ 2327426 w 4922174"/>
              <a:gd name="connsiteY18" fmla="*/ 3064978 h 3902536"/>
              <a:gd name="connsiteX19" fmla="*/ 2327426 w 4922174"/>
              <a:gd name="connsiteY19" fmla="*/ 3252477 h 3902536"/>
              <a:gd name="connsiteX20" fmla="*/ 2498032 w 4922174"/>
              <a:gd name="connsiteY20" fmla="*/ 3252477 h 3902536"/>
              <a:gd name="connsiteX21" fmla="*/ 2498032 w 4922174"/>
              <a:gd name="connsiteY21" fmla="*/ 3064978 h 3902536"/>
              <a:gd name="connsiteX22" fmla="*/ 2111062 w 4922174"/>
              <a:gd name="connsiteY22" fmla="*/ 3064978 h 3902536"/>
              <a:gd name="connsiteX23" fmla="*/ 2111062 w 4922174"/>
              <a:gd name="connsiteY23" fmla="*/ 3252477 h 3902536"/>
              <a:gd name="connsiteX24" fmla="*/ 2269826 w 4922174"/>
              <a:gd name="connsiteY24" fmla="*/ 3252477 h 3902536"/>
              <a:gd name="connsiteX25" fmla="*/ 2269826 w 4922174"/>
              <a:gd name="connsiteY25" fmla="*/ 3064978 h 3902536"/>
              <a:gd name="connsiteX26" fmla="*/ 1939946 w 4922174"/>
              <a:gd name="connsiteY26" fmla="*/ 3064978 h 3902536"/>
              <a:gd name="connsiteX27" fmla="*/ 1939946 w 4922174"/>
              <a:gd name="connsiteY27" fmla="*/ 3308067 h 3902536"/>
              <a:gd name="connsiteX28" fmla="*/ 2053116 w 4922174"/>
              <a:gd name="connsiteY28" fmla="*/ 3308067 h 3902536"/>
              <a:gd name="connsiteX29" fmla="*/ 2053116 w 4922174"/>
              <a:gd name="connsiteY29" fmla="*/ 3064978 h 3902536"/>
              <a:gd name="connsiteX30" fmla="*/ 1769785 w 4922174"/>
              <a:gd name="connsiteY30" fmla="*/ 3064978 h 3902536"/>
              <a:gd name="connsiteX31" fmla="*/ 1769785 w 4922174"/>
              <a:gd name="connsiteY31" fmla="*/ 3308067 h 3902536"/>
              <a:gd name="connsiteX32" fmla="*/ 1882346 w 4922174"/>
              <a:gd name="connsiteY32" fmla="*/ 3308067 h 3902536"/>
              <a:gd name="connsiteX33" fmla="*/ 1882346 w 4922174"/>
              <a:gd name="connsiteY33" fmla="*/ 3064978 h 3902536"/>
              <a:gd name="connsiteX34" fmla="*/ 645918 w 4922174"/>
              <a:gd name="connsiteY34" fmla="*/ 3033543 h 3902536"/>
              <a:gd name="connsiteX35" fmla="*/ 645918 w 4922174"/>
              <a:gd name="connsiteY35" fmla="*/ 3308067 h 3902536"/>
              <a:gd name="connsiteX36" fmla="*/ 1708692 w 4922174"/>
              <a:gd name="connsiteY36" fmla="*/ 3308067 h 3902536"/>
              <a:gd name="connsiteX37" fmla="*/ 1708692 w 4922174"/>
              <a:gd name="connsiteY37" fmla="*/ 3064978 h 3902536"/>
              <a:gd name="connsiteX38" fmla="*/ 1299715 w 4922174"/>
              <a:gd name="connsiteY38" fmla="*/ 3064978 h 3902536"/>
              <a:gd name="connsiteX39" fmla="*/ 1299715 w 4922174"/>
              <a:gd name="connsiteY39" fmla="*/ 3033543 h 3902536"/>
              <a:gd name="connsiteX40" fmla="*/ 1769785 w 4922174"/>
              <a:gd name="connsiteY40" fmla="*/ 2714173 h 3902536"/>
              <a:gd name="connsiteX41" fmla="*/ 1769785 w 4922174"/>
              <a:gd name="connsiteY41" fmla="*/ 3008680 h 3902536"/>
              <a:gd name="connsiteX42" fmla="*/ 1882346 w 4922174"/>
              <a:gd name="connsiteY42" fmla="*/ 3008680 h 3902536"/>
              <a:gd name="connsiteX43" fmla="*/ 1882346 w 4922174"/>
              <a:gd name="connsiteY43" fmla="*/ 2714173 h 3902536"/>
              <a:gd name="connsiteX44" fmla="*/ 1356013 w 4922174"/>
              <a:gd name="connsiteY44" fmla="*/ 2714173 h 3902536"/>
              <a:gd name="connsiteX45" fmla="*/ 1356013 w 4922174"/>
              <a:gd name="connsiteY45" fmla="*/ 2975943 h 3902536"/>
              <a:gd name="connsiteX46" fmla="*/ 1567350 w 4922174"/>
              <a:gd name="connsiteY46" fmla="*/ 2975943 h 3902536"/>
              <a:gd name="connsiteX47" fmla="*/ 1567350 w 4922174"/>
              <a:gd name="connsiteY47" fmla="*/ 3008680 h 3902536"/>
              <a:gd name="connsiteX48" fmla="*/ 1708692 w 4922174"/>
              <a:gd name="connsiteY48" fmla="*/ 3008680 h 3902536"/>
              <a:gd name="connsiteX49" fmla="*/ 1708692 w 4922174"/>
              <a:gd name="connsiteY49" fmla="*/ 2714173 h 3902536"/>
              <a:gd name="connsiteX50" fmla="*/ 3951475 w 4922174"/>
              <a:gd name="connsiteY50" fmla="*/ 2487534 h 3902536"/>
              <a:gd name="connsiteX51" fmla="*/ 3951475 w 4922174"/>
              <a:gd name="connsiteY51" fmla="*/ 3064978 h 3902536"/>
              <a:gd name="connsiteX52" fmla="*/ 3248695 w 4922174"/>
              <a:gd name="connsiteY52" fmla="*/ 3064978 h 3902536"/>
              <a:gd name="connsiteX53" fmla="*/ 3248695 w 4922174"/>
              <a:gd name="connsiteY53" fmla="*/ 3252477 h 3902536"/>
              <a:gd name="connsiteX54" fmla="*/ 4213085 w 4922174"/>
              <a:gd name="connsiteY54" fmla="*/ 3252477 h 3902536"/>
              <a:gd name="connsiteX55" fmla="*/ 4213085 w 4922174"/>
              <a:gd name="connsiteY55" fmla="*/ 2487534 h 3902536"/>
              <a:gd name="connsiteX56" fmla="*/ 3248695 w 4922174"/>
              <a:gd name="connsiteY56" fmla="*/ 2487534 h 3902536"/>
              <a:gd name="connsiteX57" fmla="*/ 3248695 w 4922174"/>
              <a:gd name="connsiteY57" fmla="*/ 3008680 h 3902536"/>
              <a:gd name="connsiteX58" fmla="*/ 3895177 w 4922174"/>
              <a:gd name="connsiteY58" fmla="*/ 3008680 h 3902536"/>
              <a:gd name="connsiteX59" fmla="*/ 3895177 w 4922174"/>
              <a:gd name="connsiteY59" fmla="*/ 2487534 h 3902536"/>
              <a:gd name="connsiteX60" fmla="*/ 2704198 w 4922174"/>
              <a:gd name="connsiteY60" fmla="*/ 2487534 h 3902536"/>
              <a:gd name="connsiteX61" fmla="*/ 2704198 w 4922174"/>
              <a:gd name="connsiteY61" fmla="*/ 3008680 h 3902536"/>
              <a:gd name="connsiteX62" fmla="*/ 3199712 w 4922174"/>
              <a:gd name="connsiteY62" fmla="*/ 3008680 h 3902536"/>
              <a:gd name="connsiteX63" fmla="*/ 3199712 w 4922174"/>
              <a:gd name="connsiteY63" fmla="*/ 2487534 h 3902536"/>
              <a:gd name="connsiteX64" fmla="*/ 2552764 w 4922174"/>
              <a:gd name="connsiteY64" fmla="*/ 2487534 h 3902536"/>
              <a:gd name="connsiteX65" fmla="*/ 2552764 w 4922174"/>
              <a:gd name="connsiteY65" fmla="*/ 3008680 h 3902536"/>
              <a:gd name="connsiteX66" fmla="*/ 2646598 w 4922174"/>
              <a:gd name="connsiteY66" fmla="*/ 3008680 h 3902536"/>
              <a:gd name="connsiteX67" fmla="*/ 2646598 w 4922174"/>
              <a:gd name="connsiteY67" fmla="*/ 2487534 h 3902536"/>
              <a:gd name="connsiteX68" fmla="*/ 2327426 w 4922174"/>
              <a:gd name="connsiteY68" fmla="*/ 2333066 h 3902536"/>
              <a:gd name="connsiteX69" fmla="*/ 2327426 w 4922174"/>
              <a:gd name="connsiteY69" fmla="*/ 3008680 h 3902536"/>
              <a:gd name="connsiteX70" fmla="*/ 2498032 w 4922174"/>
              <a:gd name="connsiteY70" fmla="*/ 3008680 h 3902536"/>
              <a:gd name="connsiteX71" fmla="*/ 2498032 w 4922174"/>
              <a:gd name="connsiteY71" fmla="*/ 2432802 h 3902536"/>
              <a:gd name="connsiteX72" fmla="*/ 2646598 w 4922174"/>
              <a:gd name="connsiteY72" fmla="*/ 2432802 h 3902536"/>
              <a:gd name="connsiteX73" fmla="*/ 2646598 w 4922174"/>
              <a:gd name="connsiteY73" fmla="*/ 2333066 h 3902536"/>
              <a:gd name="connsiteX74" fmla="*/ 2111062 w 4922174"/>
              <a:gd name="connsiteY74" fmla="*/ 2333066 h 3902536"/>
              <a:gd name="connsiteX75" fmla="*/ 2111062 w 4922174"/>
              <a:gd name="connsiteY75" fmla="*/ 3008680 h 3902536"/>
              <a:gd name="connsiteX76" fmla="*/ 2269826 w 4922174"/>
              <a:gd name="connsiteY76" fmla="*/ 3008680 h 3902536"/>
              <a:gd name="connsiteX77" fmla="*/ 2269826 w 4922174"/>
              <a:gd name="connsiteY77" fmla="*/ 2333066 h 3902536"/>
              <a:gd name="connsiteX78" fmla="*/ 1769785 w 4922174"/>
              <a:gd name="connsiteY78" fmla="*/ 2333066 h 3902536"/>
              <a:gd name="connsiteX79" fmla="*/ 1769785 w 4922174"/>
              <a:gd name="connsiteY79" fmla="*/ 2656573 h 3902536"/>
              <a:gd name="connsiteX80" fmla="*/ 1882346 w 4922174"/>
              <a:gd name="connsiteY80" fmla="*/ 2656573 h 3902536"/>
              <a:gd name="connsiteX81" fmla="*/ 1927787 w 4922174"/>
              <a:gd name="connsiteY81" fmla="*/ 2656573 h 3902536"/>
              <a:gd name="connsiteX82" fmla="*/ 1939946 w 4922174"/>
              <a:gd name="connsiteY82" fmla="*/ 2656573 h 3902536"/>
              <a:gd name="connsiteX83" fmla="*/ 1939946 w 4922174"/>
              <a:gd name="connsiteY83" fmla="*/ 3008680 h 3902536"/>
              <a:gd name="connsiteX84" fmla="*/ 2053116 w 4922174"/>
              <a:gd name="connsiteY84" fmla="*/ 3008680 h 3902536"/>
              <a:gd name="connsiteX85" fmla="*/ 2053116 w 4922174"/>
              <a:gd name="connsiteY85" fmla="*/ 2333066 h 3902536"/>
              <a:gd name="connsiteX86" fmla="*/ 1356013 w 4922174"/>
              <a:gd name="connsiteY86" fmla="*/ 2333066 h 3902536"/>
              <a:gd name="connsiteX87" fmla="*/ 1356013 w 4922174"/>
              <a:gd name="connsiteY87" fmla="*/ 2656573 h 3902536"/>
              <a:gd name="connsiteX88" fmla="*/ 1708692 w 4922174"/>
              <a:gd name="connsiteY88" fmla="*/ 2656573 h 3902536"/>
              <a:gd name="connsiteX89" fmla="*/ 1708692 w 4922174"/>
              <a:gd name="connsiteY89" fmla="*/ 2333066 h 3902536"/>
              <a:gd name="connsiteX90" fmla="*/ 833445 w 4922174"/>
              <a:gd name="connsiteY90" fmla="*/ 2333066 h 3902536"/>
              <a:gd name="connsiteX91" fmla="*/ 833445 w 4922174"/>
              <a:gd name="connsiteY91" fmla="*/ 2656573 h 3902536"/>
              <a:gd name="connsiteX92" fmla="*/ 1299715 w 4922174"/>
              <a:gd name="connsiteY92" fmla="*/ 2656573 h 3902536"/>
              <a:gd name="connsiteX93" fmla="*/ 1299715 w 4922174"/>
              <a:gd name="connsiteY93" fmla="*/ 2333066 h 3902536"/>
              <a:gd name="connsiteX94" fmla="*/ 645918 w 4922174"/>
              <a:gd name="connsiteY94" fmla="*/ 2333066 h 3902536"/>
              <a:gd name="connsiteX95" fmla="*/ 645918 w 4922174"/>
              <a:gd name="connsiteY95" fmla="*/ 2975943 h 3902536"/>
              <a:gd name="connsiteX96" fmla="*/ 1299715 w 4922174"/>
              <a:gd name="connsiteY96" fmla="*/ 2975943 h 3902536"/>
              <a:gd name="connsiteX97" fmla="*/ 1299715 w 4922174"/>
              <a:gd name="connsiteY97" fmla="*/ 2714173 h 3902536"/>
              <a:gd name="connsiteX98" fmla="*/ 775787 w 4922174"/>
              <a:gd name="connsiteY98" fmla="*/ 2714173 h 3902536"/>
              <a:gd name="connsiteX99" fmla="*/ 775787 w 4922174"/>
              <a:gd name="connsiteY99" fmla="*/ 2656573 h 3902536"/>
              <a:gd name="connsiteX100" fmla="*/ 775845 w 4922174"/>
              <a:gd name="connsiteY100" fmla="*/ 2656573 h 3902536"/>
              <a:gd name="connsiteX101" fmla="*/ 775845 w 4922174"/>
              <a:gd name="connsiteY101" fmla="*/ 2333066 h 3902536"/>
              <a:gd name="connsiteX102" fmla="*/ 399983 w 4922174"/>
              <a:gd name="connsiteY102" fmla="*/ 2333066 h 3902536"/>
              <a:gd name="connsiteX103" fmla="*/ 399983 w 4922174"/>
              <a:gd name="connsiteY103" fmla="*/ 2975943 h 3902536"/>
              <a:gd name="connsiteX104" fmla="*/ 596935 w 4922174"/>
              <a:gd name="connsiteY104" fmla="*/ 2975943 h 3902536"/>
              <a:gd name="connsiteX105" fmla="*/ 596935 w 4922174"/>
              <a:gd name="connsiteY105" fmla="*/ 2333066 h 3902536"/>
              <a:gd name="connsiteX106" fmla="*/ 2111062 w 4922174"/>
              <a:gd name="connsiteY106" fmla="*/ 2159823 h 3902536"/>
              <a:gd name="connsiteX107" fmla="*/ 2111062 w 4922174"/>
              <a:gd name="connsiteY107" fmla="*/ 2281382 h 3902536"/>
              <a:gd name="connsiteX108" fmla="*/ 2269826 w 4922174"/>
              <a:gd name="connsiteY108" fmla="*/ 2281382 h 3902536"/>
              <a:gd name="connsiteX109" fmla="*/ 2269826 w 4922174"/>
              <a:gd name="connsiteY109" fmla="*/ 2159823 h 3902536"/>
              <a:gd name="connsiteX110" fmla="*/ 1769785 w 4922174"/>
              <a:gd name="connsiteY110" fmla="*/ 2159823 h 3902536"/>
              <a:gd name="connsiteX111" fmla="*/ 1769785 w 4922174"/>
              <a:gd name="connsiteY111" fmla="*/ 2281382 h 3902536"/>
              <a:gd name="connsiteX112" fmla="*/ 2053116 w 4922174"/>
              <a:gd name="connsiteY112" fmla="*/ 2281382 h 3902536"/>
              <a:gd name="connsiteX113" fmla="*/ 2053116 w 4922174"/>
              <a:gd name="connsiteY113" fmla="*/ 2159823 h 3902536"/>
              <a:gd name="connsiteX114" fmla="*/ 1356013 w 4922174"/>
              <a:gd name="connsiteY114" fmla="*/ 2159823 h 3902536"/>
              <a:gd name="connsiteX115" fmla="*/ 1356013 w 4922174"/>
              <a:gd name="connsiteY115" fmla="*/ 2281382 h 3902536"/>
              <a:gd name="connsiteX116" fmla="*/ 1708692 w 4922174"/>
              <a:gd name="connsiteY116" fmla="*/ 2281382 h 3902536"/>
              <a:gd name="connsiteX117" fmla="*/ 1708692 w 4922174"/>
              <a:gd name="connsiteY117" fmla="*/ 2159823 h 3902536"/>
              <a:gd name="connsiteX118" fmla="*/ 3951475 w 4922174"/>
              <a:gd name="connsiteY118" fmla="*/ 2147692 h 3902536"/>
              <a:gd name="connsiteX119" fmla="*/ 3951475 w 4922174"/>
              <a:gd name="connsiteY119" fmla="*/ 2432802 h 3902536"/>
              <a:gd name="connsiteX120" fmla="*/ 4267817 w 4922174"/>
              <a:gd name="connsiteY120" fmla="*/ 2432802 h 3902536"/>
              <a:gd name="connsiteX121" fmla="*/ 4267817 w 4922174"/>
              <a:gd name="connsiteY121" fmla="*/ 3252477 h 3902536"/>
              <a:gd name="connsiteX122" fmla="*/ 4535172 w 4922174"/>
              <a:gd name="connsiteY122" fmla="*/ 3252477 h 3902536"/>
              <a:gd name="connsiteX123" fmla="*/ 4535172 w 4922174"/>
              <a:gd name="connsiteY123" fmla="*/ 2147692 h 3902536"/>
              <a:gd name="connsiteX124" fmla="*/ 3174440 w 4922174"/>
              <a:gd name="connsiteY124" fmla="*/ 1987056 h 3902536"/>
              <a:gd name="connsiteX125" fmla="*/ 3174440 w 4922174"/>
              <a:gd name="connsiteY125" fmla="*/ 2333066 h 3902536"/>
              <a:gd name="connsiteX126" fmla="*/ 2704198 w 4922174"/>
              <a:gd name="connsiteY126" fmla="*/ 2333066 h 3902536"/>
              <a:gd name="connsiteX127" fmla="*/ 2704198 w 4922174"/>
              <a:gd name="connsiteY127" fmla="*/ 2432802 h 3902536"/>
              <a:gd name="connsiteX128" fmla="*/ 3199712 w 4922174"/>
              <a:gd name="connsiteY128" fmla="*/ 2432802 h 3902536"/>
              <a:gd name="connsiteX129" fmla="*/ 3199712 w 4922174"/>
              <a:gd name="connsiteY129" fmla="*/ 1987056 h 3902536"/>
              <a:gd name="connsiteX130" fmla="*/ 2704198 w 4922174"/>
              <a:gd name="connsiteY130" fmla="*/ 1987056 h 3902536"/>
              <a:gd name="connsiteX131" fmla="*/ 2704198 w 4922174"/>
              <a:gd name="connsiteY131" fmla="*/ 2281382 h 3902536"/>
              <a:gd name="connsiteX132" fmla="*/ 3122756 w 4922174"/>
              <a:gd name="connsiteY132" fmla="*/ 2281382 h 3902536"/>
              <a:gd name="connsiteX133" fmla="*/ 3122756 w 4922174"/>
              <a:gd name="connsiteY133" fmla="*/ 1987056 h 3902536"/>
              <a:gd name="connsiteX134" fmla="*/ 2111062 w 4922174"/>
              <a:gd name="connsiteY134" fmla="*/ 1987056 h 3902536"/>
              <a:gd name="connsiteX135" fmla="*/ 2111062 w 4922174"/>
              <a:gd name="connsiteY135" fmla="*/ 2102223 h 3902536"/>
              <a:gd name="connsiteX136" fmla="*/ 2323827 w 4922174"/>
              <a:gd name="connsiteY136" fmla="*/ 2102223 h 3902536"/>
              <a:gd name="connsiteX137" fmla="*/ 2323827 w 4922174"/>
              <a:gd name="connsiteY137" fmla="*/ 2102536 h 3902536"/>
              <a:gd name="connsiteX138" fmla="*/ 2327426 w 4922174"/>
              <a:gd name="connsiteY138" fmla="*/ 2102536 h 3902536"/>
              <a:gd name="connsiteX139" fmla="*/ 2327426 w 4922174"/>
              <a:gd name="connsiteY139" fmla="*/ 2281382 h 3902536"/>
              <a:gd name="connsiteX140" fmla="*/ 2646598 w 4922174"/>
              <a:gd name="connsiteY140" fmla="*/ 2281382 h 3902536"/>
              <a:gd name="connsiteX141" fmla="*/ 2646598 w 4922174"/>
              <a:gd name="connsiteY141" fmla="*/ 1987056 h 3902536"/>
              <a:gd name="connsiteX142" fmla="*/ 1769785 w 4922174"/>
              <a:gd name="connsiteY142" fmla="*/ 1987056 h 3902536"/>
              <a:gd name="connsiteX143" fmla="*/ 1769785 w 4922174"/>
              <a:gd name="connsiteY143" fmla="*/ 2102223 h 3902536"/>
              <a:gd name="connsiteX144" fmla="*/ 2053116 w 4922174"/>
              <a:gd name="connsiteY144" fmla="*/ 2102223 h 3902536"/>
              <a:gd name="connsiteX145" fmla="*/ 2053116 w 4922174"/>
              <a:gd name="connsiteY145" fmla="*/ 1987056 h 3902536"/>
              <a:gd name="connsiteX146" fmla="*/ 1356013 w 4922174"/>
              <a:gd name="connsiteY146" fmla="*/ 1987056 h 3902536"/>
              <a:gd name="connsiteX147" fmla="*/ 1356013 w 4922174"/>
              <a:gd name="connsiteY147" fmla="*/ 2102223 h 3902536"/>
              <a:gd name="connsiteX148" fmla="*/ 1708692 w 4922174"/>
              <a:gd name="connsiteY148" fmla="*/ 2102223 h 3902536"/>
              <a:gd name="connsiteX149" fmla="*/ 1708692 w 4922174"/>
              <a:gd name="connsiteY149" fmla="*/ 1987056 h 3902536"/>
              <a:gd name="connsiteX150" fmla="*/ 833445 w 4922174"/>
              <a:gd name="connsiteY150" fmla="*/ 1987056 h 3902536"/>
              <a:gd name="connsiteX151" fmla="*/ 833445 w 4922174"/>
              <a:gd name="connsiteY151" fmla="*/ 2281382 h 3902536"/>
              <a:gd name="connsiteX152" fmla="*/ 1299715 w 4922174"/>
              <a:gd name="connsiteY152" fmla="*/ 2281382 h 3902536"/>
              <a:gd name="connsiteX153" fmla="*/ 1299715 w 4922174"/>
              <a:gd name="connsiteY153" fmla="*/ 2159823 h 3902536"/>
              <a:gd name="connsiteX154" fmla="*/ 1171827 w 4922174"/>
              <a:gd name="connsiteY154" fmla="*/ 2159823 h 3902536"/>
              <a:gd name="connsiteX155" fmla="*/ 1171827 w 4922174"/>
              <a:gd name="connsiteY155" fmla="*/ 2102223 h 3902536"/>
              <a:gd name="connsiteX156" fmla="*/ 1299715 w 4922174"/>
              <a:gd name="connsiteY156" fmla="*/ 2102223 h 3902536"/>
              <a:gd name="connsiteX157" fmla="*/ 1299715 w 4922174"/>
              <a:gd name="connsiteY157" fmla="*/ 1987056 h 3902536"/>
              <a:gd name="connsiteX158" fmla="*/ 1093154 w 4922174"/>
              <a:gd name="connsiteY158" fmla="*/ 1987056 h 3902536"/>
              <a:gd name="connsiteX159" fmla="*/ 1093154 w 4922174"/>
              <a:gd name="connsiteY159" fmla="*/ 2045707 h 3902536"/>
              <a:gd name="connsiteX160" fmla="*/ 1035554 w 4922174"/>
              <a:gd name="connsiteY160" fmla="*/ 2045707 h 3902536"/>
              <a:gd name="connsiteX161" fmla="*/ 1035554 w 4922174"/>
              <a:gd name="connsiteY161" fmla="*/ 1987056 h 3902536"/>
              <a:gd name="connsiteX162" fmla="*/ 645918 w 4922174"/>
              <a:gd name="connsiteY162" fmla="*/ 1987056 h 3902536"/>
              <a:gd name="connsiteX163" fmla="*/ 645918 w 4922174"/>
              <a:gd name="connsiteY163" fmla="*/ 2281382 h 3902536"/>
              <a:gd name="connsiteX164" fmla="*/ 775845 w 4922174"/>
              <a:gd name="connsiteY164" fmla="*/ 2281382 h 3902536"/>
              <a:gd name="connsiteX165" fmla="*/ 775845 w 4922174"/>
              <a:gd name="connsiteY165" fmla="*/ 1987056 h 3902536"/>
              <a:gd name="connsiteX166" fmla="*/ 1769785 w 4922174"/>
              <a:gd name="connsiteY166" fmla="*/ 1847214 h 3902536"/>
              <a:gd name="connsiteX167" fmla="*/ 1769785 w 4922174"/>
              <a:gd name="connsiteY167" fmla="*/ 1938073 h 3902536"/>
              <a:gd name="connsiteX168" fmla="*/ 2053116 w 4922174"/>
              <a:gd name="connsiteY168" fmla="*/ 1938073 h 3902536"/>
              <a:gd name="connsiteX169" fmla="*/ 2053116 w 4922174"/>
              <a:gd name="connsiteY169" fmla="*/ 1847214 h 3902536"/>
              <a:gd name="connsiteX170" fmla="*/ 1356013 w 4922174"/>
              <a:gd name="connsiteY170" fmla="*/ 1847214 h 3902536"/>
              <a:gd name="connsiteX171" fmla="*/ 1356013 w 4922174"/>
              <a:gd name="connsiteY171" fmla="*/ 1938073 h 3902536"/>
              <a:gd name="connsiteX172" fmla="*/ 1708692 w 4922174"/>
              <a:gd name="connsiteY172" fmla="*/ 1938073 h 3902536"/>
              <a:gd name="connsiteX173" fmla="*/ 1708692 w 4922174"/>
              <a:gd name="connsiteY173" fmla="*/ 1847214 h 3902536"/>
              <a:gd name="connsiteX174" fmla="*/ 3174440 w 4922174"/>
              <a:gd name="connsiteY174" fmla="*/ 1846551 h 3902536"/>
              <a:gd name="connsiteX175" fmla="*/ 3174440 w 4922174"/>
              <a:gd name="connsiteY175" fmla="*/ 1938073 h 3902536"/>
              <a:gd name="connsiteX176" fmla="*/ 3248695 w 4922174"/>
              <a:gd name="connsiteY176" fmla="*/ 1938073 h 3902536"/>
              <a:gd name="connsiteX177" fmla="*/ 3248695 w 4922174"/>
              <a:gd name="connsiteY177" fmla="*/ 2432802 h 3902536"/>
              <a:gd name="connsiteX178" fmla="*/ 3895177 w 4922174"/>
              <a:gd name="connsiteY178" fmla="*/ 2432802 h 3902536"/>
              <a:gd name="connsiteX179" fmla="*/ 3895177 w 4922174"/>
              <a:gd name="connsiteY179" fmla="*/ 2147692 h 3902536"/>
              <a:gd name="connsiteX180" fmla="*/ 3495839 w 4922174"/>
              <a:gd name="connsiteY180" fmla="*/ 2147692 h 3902536"/>
              <a:gd name="connsiteX181" fmla="*/ 3495839 w 4922174"/>
              <a:gd name="connsiteY181" fmla="*/ 1846551 h 3902536"/>
              <a:gd name="connsiteX182" fmla="*/ 2704198 w 4922174"/>
              <a:gd name="connsiteY182" fmla="*/ 1846551 h 3902536"/>
              <a:gd name="connsiteX183" fmla="*/ 2704198 w 4922174"/>
              <a:gd name="connsiteY183" fmla="*/ 1938073 h 3902536"/>
              <a:gd name="connsiteX184" fmla="*/ 3122756 w 4922174"/>
              <a:gd name="connsiteY184" fmla="*/ 1938073 h 3902536"/>
              <a:gd name="connsiteX185" fmla="*/ 3122756 w 4922174"/>
              <a:gd name="connsiteY185" fmla="*/ 1846551 h 3902536"/>
              <a:gd name="connsiteX186" fmla="*/ 1356013 w 4922174"/>
              <a:gd name="connsiteY186" fmla="*/ 1751219 h 3902536"/>
              <a:gd name="connsiteX187" fmla="*/ 1356013 w 4922174"/>
              <a:gd name="connsiteY187" fmla="*/ 1789614 h 3902536"/>
              <a:gd name="connsiteX188" fmla="*/ 1708692 w 4922174"/>
              <a:gd name="connsiteY188" fmla="*/ 1789614 h 3902536"/>
              <a:gd name="connsiteX189" fmla="*/ 1708692 w 4922174"/>
              <a:gd name="connsiteY189" fmla="*/ 1751219 h 3902536"/>
              <a:gd name="connsiteX190" fmla="*/ 1093154 w 4922174"/>
              <a:gd name="connsiteY190" fmla="*/ 1751219 h 3902536"/>
              <a:gd name="connsiteX191" fmla="*/ 1093154 w 4922174"/>
              <a:gd name="connsiteY191" fmla="*/ 1938073 h 3902536"/>
              <a:gd name="connsiteX192" fmla="*/ 1299715 w 4922174"/>
              <a:gd name="connsiteY192" fmla="*/ 1938073 h 3902536"/>
              <a:gd name="connsiteX193" fmla="*/ 1299715 w 4922174"/>
              <a:gd name="connsiteY193" fmla="*/ 1847214 h 3902536"/>
              <a:gd name="connsiteX194" fmla="*/ 1172152 w 4922174"/>
              <a:gd name="connsiteY194" fmla="*/ 1847214 h 3902536"/>
              <a:gd name="connsiteX195" fmla="*/ 1172152 w 4922174"/>
              <a:gd name="connsiteY195" fmla="*/ 1789614 h 3902536"/>
              <a:gd name="connsiteX196" fmla="*/ 1299715 w 4922174"/>
              <a:gd name="connsiteY196" fmla="*/ 1789614 h 3902536"/>
              <a:gd name="connsiteX197" fmla="*/ 1299715 w 4922174"/>
              <a:gd name="connsiteY197" fmla="*/ 1751219 h 3902536"/>
              <a:gd name="connsiteX198" fmla="*/ 833445 w 4922174"/>
              <a:gd name="connsiteY198" fmla="*/ 1751219 h 3902536"/>
              <a:gd name="connsiteX199" fmla="*/ 833445 w 4922174"/>
              <a:gd name="connsiteY199" fmla="*/ 1938073 h 3902536"/>
              <a:gd name="connsiteX200" fmla="*/ 1035554 w 4922174"/>
              <a:gd name="connsiteY200" fmla="*/ 1938073 h 3902536"/>
              <a:gd name="connsiteX201" fmla="*/ 1035554 w 4922174"/>
              <a:gd name="connsiteY201" fmla="*/ 1751219 h 3902536"/>
              <a:gd name="connsiteX202" fmla="*/ 291838 w 4922174"/>
              <a:gd name="connsiteY202" fmla="*/ 1751219 h 3902536"/>
              <a:gd name="connsiteX203" fmla="*/ 291838 w 4922174"/>
              <a:gd name="connsiteY203" fmla="*/ 2281382 h 3902536"/>
              <a:gd name="connsiteX204" fmla="*/ 342383 w 4922174"/>
              <a:gd name="connsiteY204" fmla="*/ 2281382 h 3902536"/>
              <a:gd name="connsiteX205" fmla="*/ 342383 w 4922174"/>
              <a:gd name="connsiteY205" fmla="*/ 1802833 h 3902536"/>
              <a:gd name="connsiteX206" fmla="*/ 399983 w 4922174"/>
              <a:gd name="connsiteY206" fmla="*/ 1802833 h 3902536"/>
              <a:gd name="connsiteX207" fmla="*/ 399983 w 4922174"/>
              <a:gd name="connsiteY207" fmla="*/ 2281382 h 3902536"/>
              <a:gd name="connsiteX208" fmla="*/ 596935 w 4922174"/>
              <a:gd name="connsiteY208" fmla="*/ 2281382 h 3902536"/>
              <a:gd name="connsiteX209" fmla="*/ 596935 w 4922174"/>
              <a:gd name="connsiteY209" fmla="*/ 1938073 h 3902536"/>
              <a:gd name="connsiteX210" fmla="*/ 775845 w 4922174"/>
              <a:gd name="connsiteY210" fmla="*/ 1938073 h 3902536"/>
              <a:gd name="connsiteX211" fmla="*/ 775845 w 4922174"/>
              <a:gd name="connsiteY211" fmla="*/ 1751219 h 3902536"/>
              <a:gd name="connsiteX212" fmla="*/ 61093 w 4922174"/>
              <a:gd name="connsiteY212" fmla="*/ 1751219 h 3902536"/>
              <a:gd name="connsiteX213" fmla="*/ 61093 w 4922174"/>
              <a:gd name="connsiteY213" fmla="*/ 3544866 h 3902536"/>
              <a:gd name="connsiteX214" fmla="*/ 1708692 w 4922174"/>
              <a:gd name="connsiteY214" fmla="*/ 3544866 h 3902536"/>
              <a:gd name="connsiteX215" fmla="*/ 1708692 w 4922174"/>
              <a:gd name="connsiteY215" fmla="*/ 3357050 h 3902536"/>
              <a:gd name="connsiteX216" fmla="*/ 596935 w 4922174"/>
              <a:gd name="connsiteY216" fmla="*/ 3357050 h 3902536"/>
              <a:gd name="connsiteX217" fmla="*/ 596935 w 4922174"/>
              <a:gd name="connsiteY217" fmla="*/ 3033543 h 3902536"/>
              <a:gd name="connsiteX218" fmla="*/ 343350 w 4922174"/>
              <a:gd name="connsiteY218" fmla="*/ 3033543 h 3902536"/>
              <a:gd name="connsiteX219" fmla="*/ 343350 w 4922174"/>
              <a:gd name="connsiteY219" fmla="*/ 3026833 h 3902536"/>
              <a:gd name="connsiteX220" fmla="*/ 342383 w 4922174"/>
              <a:gd name="connsiteY220" fmla="*/ 3026833 h 3902536"/>
              <a:gd name="connsiteX221" fmla="*/ 342383 w 4922174"/>
              <a:gd name="connsiteY221" fmla="*/ 2333066 h 3902536"/>
              <a:gd name="connsiteX222" fmla="*/ 240154 w 4922174"/>
              <a:gd name="connsiteY222" fmla="*/ 2333066 h 3902536"/>
              <a:gd name="connsiteX223" fmla="*/ 240154 w 4922174"/>
              <a:gd name="connsiteY223" fmla="*/ 1751219 h 3902536"/>
              <a:gd name="connsiteX224" fmla="*/ 3174440 w 4922174"/>
              <a:gd name="connsiteY224" fmla="*/ 1697783 h 3902536"/>
              <a:gd name="connsiteX225" fmla="*/ 3174440 w 4922174"/>
              <a:gd name="connsiteY225" fmla="*/ 1788951 h 3902536"/>
              <a:gd name="connsiteX226" fmla="*/ 3495839 w 4922174"/>
              <a:gd name="connsiteY226" fmla="*/ 1788951 h 3902536"/>
              <a:gd name="connsiteX227" fmla="*/ 3495839 w 4922174"/>
              <a:gd name="connsiteY227" fmla="*/ 1697783 h 3902536"/>
              <a:gd name="connsiteX228" fmla="*/ 2111062 w 4922174"/>
              <a:gd name="connsiteY228" fmla="*/ 1696631 h 3902536"/>
              <a:gd name="connsiteX229" fmla="*/ 2111062 w 4922174"/>
              <a:gd name="connsiteY229" fmla="*/ 1789614 h 3902536"/>
              <a:gd name="connsiteX230" fmla="*/ 2266098 w 4922174"/>
              <a:gd name="connsiteY230" fmla="*/ 1789614 h 3902536"/>
              <a:gd name="connsiteX231" fmla="*/ 2266098 w 4922174"/>
              <a:gd name="connsiteY231" fmla="*/ 1696631 h 3902536"/>
              <a:gd name="connsiteX232" fmla="*/ 1769785 w 4922174"/>
              <a:gd name="connsiteY232" fmla="*/ 1696631 h 3902536"/>
              <a:gd name="connsiteX233" fmla="*/ 1769785 w 4922174"/>
              <a:gd name="connsiteY233" fmla="*/ 1789614 h 3902536"/>
              <a:gd name="connsiteX234" fmla="*/ 2053116 w 4922174"/>
              <a:gd name="connsiteY234" fmla="*/ 1789614 h 3902536"/>
              <a:gd name="connsiteX235" fmla="*/ 2053116 w 4922174"/>
              <a:gd name="connsiteY235" fmla="*/ 1696631 h 3902536"/>
              <a:gd name="connsiteX236" fmla="*/ 3549869 w 4922174"/>
              <a:gd name="connsiteY236" fmla="*/ 1324901 h 3902536"/>
              <a:gd name="connsiteX237" fmla="*/ 3549869 w 4922174"/>
              <a:gd name="connsiteY237" fmla="*/ 1640183 h 3902536"/>
              <a:gd name="connsiteX238" fmla="*/ 3870288 w 4922174"/>
              <a:gd name="connsiteY238" fmla="*/ 1640183 h 3902536"/>
              <a:gd name="connsiteX239" fmla="*/ 3870288 w 4922174"/>
              <a:gd name="connsiteY239" fmla="*/ 1697783 h 3902536"/>
              <a:gd name="connsiteX240" fmla="*/ 3549869 w 4922174"/>
              <a:gd name="connsiteY240" fmla="*/ 1697783 h 3902536"/>
              <a:gd name="connsiteX241" fmla="*/ 3549869 w 4922174"/>
              <a:gd name="connsiteY241" fmla="*/ 1788951 h 3902536"/>
              <a:gd name="connsiteX242" fmla="*/ 3870598 w 4922174"/>
              <a:gd name="connsiteY242" fmla="*/ 1788951 h 3902536"/>
              <a:gd name="connsiteX243" fmla="*/ 3870598 w 4922174"/>
              <a:gd name="connsiteY243" fmla="*/ 1846551 h 3902536"/>
              <a:gd name="connsiteX244" fmla="*/ 3549869 w 4922174"/>
              <a:gd name="connsiteY244" fmla="*/ 1846551 h 3902536"/>
              <a:gd name="connsiteX245" fmla="*/ 3549869 w 4922174"/>
              <a:gd name="connsiteY245" fmla="*/ 2093662 h 3902536"/>
              <a:gd name="connsiteX246" fmla="*/ 3895177 w 4922174"/>
              <a:gd name="connsiteY246" fmla="*/ 2093662 h 3902536"/>
              <a:gd name="connsiteX247" fmla="*/ 3895177 w 4922174"/>
              <a:gd name="connsiteY247" fmla="*/ 1324901 h 3902536"/>
              <a:gd name="connsiteX248" fmla="*/ 3174440 w 4922174"/>
              <a:gd name="connsiteY248" fmla="*/ 1324901 h 3902536"/>
              <a:gd name="connsiteX249" fmla="*/ 3174440 w 4922174"/>
              <a:gd name="connsiteY249" fmla="*/ 1640183 h 3902536"/>
              <a:gd name="connsiteX250" fmla="*/ 3495839 w 4922174"/>
              <a:gd name="connsiteY250" fmla="*/ 1640183 h 3902536"/>
              <a:gd name="connsiteX251" fmla="*/ 3495839 w 4922174"/>
              <a:gd name="connsiteY251" fmla="*/ 1324901 h 3902536"/>
              <a:gd name="connsiteX252" fmla="*/ 2702921 w 4922174"/>
              <a:gd name="connsiteY252" fmla="*/ 1324901 h 3902536"/>
              <a:gd name="connsiteX253" fmla="*/ 2702921 w 4922174"/>
              <a:gd name="connsiteY253" fmla="*/ 1640183 h 3902536"/>
              <a:gd name="connsiteX254" fmla="*/ 3122756 w 4922174"/>
              <a:gd name="connsiteY254" fmla="*/ 1640183 h 3902536"/>
              <a:gd name="connsiteX255" fmla="*/ 3122756 w 4922174"/>
              <a:gd name="connsiteY255" fmla="*/ 1324901 h 3902536"/>
              <a:gd name="connsiteX256" fmla="*/ 2537984 w 4922174"/>
              <a:gd name="connsiteY256" fmla="*/ 1324901 h 3902536"/>
              <a:gd name="connsiteX257" fmla="*/ 2537984 w 4922174"/>
              <a:gd name="connsiteY257" fmla="*/ 1696631 h 3902536"/>
              <a:gd name="connsiteX258" fmla="*/ 2323698 w 4922174"/>
              <a:gd name="connsiteY258" fmla="*/ 1696631 h 3902536"/>
              <a:gd name="connsiteX259" fmla="*/ 2323698 w 4922174"/>
              <a:gd name="connsiteY259" fmla="*/ 1789614 h 3902536"/>
              <a:gd name="connsiteX260" fmla="*/ 2324152 w 4922174"/>
              <a:gd name="connsiteY260" fmla="*/ 1789614 h 3902536"/>
              <a:gd name="connsiteX261" fmla="*/ 2324152 w 4922174"/>
              <a:gd name="connsiteY261" fmla="*/ 1847214 h 3902536"/>
              <a:gd name="connsiteX262" fmla="*/ 2111062 w 4922174"/>
              <a:gd name="connsiteY262" fmla="*/ 1847214 h 3902536"/>
              <a:gd name="connsiteX263" fmla="*/ 2111062 w 4922174"/>
              <a:gd name="connsiteY263" fmla="*/ 1938073 h 3902536"/>
              <a:gd name="connsiteX264" fmla="*/ 2646598 w 4922174"/>
              <a:gd name="connsiteY264" fmla="*/ 1938073 h 3902536"/>
              <a:gd name="connsiteX265" fmla="*/ 2646598 w 4922174"/>
              <a:gd name="connsiteY265" fmla="*/ 1846551 h 3902536"/>
              <a:gd name="connsiteX266" fmla="*/ 2646598 w 4922174"/>
              <a:gd name="connsiteY266" fmla="*/ 1790664 h 3902536"/>
              <a:gd name="connsiteX267" fmla="*/ 2646598 w 4922174"/>
              <a:gd name="connsiteY267" fmla="*/ 1788951 h 3902536"/>
              <a:gd name="connsiteX268" fmla="*/ 3122756 w 4922174"/>
              <a:gd name="connsiteY268" fmla="*/ 1788951 h 3902536"/>
              <a:gd name="connsiteX269" fmla="*/ 3122756 w 4922174"/>
              <a:gd name="connsiteY269" fmla="*/ 1697783 h 3902536"/>
              <a:gd name="connsiteX270" fmla="*/ 2646288 w 4922174"/>
              <a:gd name="connsiteY270" fmla="*/ 1697783 h 3902536"/>
              <a:gd name="connsiteX271" fmla="*/ 2646288 w 4922174"/>
              <a:gd name="connsiteY271" fmla="*/ 1691073 h 3902536"/>
              <a:gd name="connsiteX272" fmla="*/ 2645321 w 4922174"/>
              <a:gd name="connsiteY272" fmla="*/ 1691073 h 3902536"/>
              <a:gd name="connsiteX273" fmla="*/ 2645321 w 4922174"/>
              <a:gd name="connsiteY273" fmla="*/ 1324901 h 3902536"/>
              <a:gd name="connsiteX274" fmla="*/ 2323698 w 4922174"/>
              <a:gd name="connsiteY274" fmla="*/ 1324901 h 3902536"/>
              <a:gd name="connsiteX275" fmla="*/ 2323698 w 4922174"/>
              <a:gd name="connsiteY275" fmla="*/ 1647218 h 3902536"/>
              <a:gd name="connsiteX276" fmla="*/ 2488571 w 4922174"/>
              <a:gd name="connsiteY276" fmla="*/ 1647218 h 3902536"/>
              <a:gd name="connsiteX277" fmla="*/ 2488571 w 4922174"/>
              <a:gd name="connsiteY277" fmla="*/ 1324901 h 3902536"/>
              <a:gd name="connsiteX278" fmla="*/ 2111062 w 4922174"/>
              <a:gd name="connsiteY278" fmla="*/ 1324901 h 3902536"/>
              <a:gd name="connsiteX279" fmla="*/ 2111062 w 4922174"/>
              <a:gd name="connsiteY279" fmla="*/ 1647218 h 3902536"/>
              <a:gd name="connsiteX280" fmla="*/ 2266098 w 4922174"/>
              <a:gd name="connsiteY280" fmla="*/ 1647218 h 3902536"/>
              <a:gd name="connsiteX281" fmla="*/ 2266098 w 4922174"/>
              <a:gd name="connsiteY281" fmla="*/ 1324901 h 3902536"/>
              <a:gd name="connsiteX282" fmla="*/ 1356013 w 4922174"/>
              <a:gd name="connsiteY282" fmla="*/ 1324901 h 3902536"/>
              <a:gd name="connsiteX283" fmla="*/ 1356013 w 4922174"/>
              <a:gd name="connsiteY283" fmla="*/ 1647218 h 3902536"/>
              <a:gd name="connsiteX284" fmla="*/ 2053116 w 4922174"/>
              <a:gd name="connsiteY284" fmla="*/ 1647218 h 3902536"/>
              <a:gd name="connsiteX285" fmla="*/ 2053116 w 4922174"/>
              <a:gd name="connsiteY285" fmla="*/ 1324901 h 3902536"/>
              <a:gd name="connsiteX286" fmla="*/ 3549869 w 4922174"/>
              <a:gd name="connsiteY286" fmla="*/ 917173 h 3902536"/>
              <a:gd name="connsiteX287" fmla="*/ 3549869 w 4922174"/>
              <a:gd name="connsiteY287" fmla="*/ 1268603 h 3902536"/>
              <a:gd name="connsiteX288" fmla="*/ 3951475 w 4922174"/>
              <a:gd name="connsiteY288" fmla="*/ 1268603 h 3902536"/>
              <a:gd name="connsiteX289" fmla="*/ 3951475 w 4922174"/>
              <a:gd name="connsiteY289" fmla="*/ 2093662 h 3902536"/>
              <a:gd name="connsiteX290" fmla="*/ 4535172 w 4922174"/>
              <a:gd name="connsiteY290" fmla="*/ 2093662 h 3902536"/>
              <a:gd name="connsiteX291" fmla="*/ 4535172 w 4922174"/>
              <a:gd name="connsiteY291" fmla="*/ 917173 h 3902536"/>
              <a:gd name="connsiteX292" fmla="*/ 4299057 w 4922174"/>
              <a:gd name="connsiteY292" fmla="*/ 917173 h 3902536"/>
              <a:gd name="connsiteX293" fmla="*/ 4299057 w 4922174"/>
              <a:gd name="connsiteY293" fmla="*/ 1771888 h 3902536"/>
              <a:gd name="connsiteX294" fmla="*/ 4241457 w 4922174"/>
              <a:gd name="connsiteY294" fmla="*/ 1771888 h 3902536"/>
              <a:gd name="connsiteX295" fmla="*/ 4241457 w 4922174"/>
              <a:gd name="connsiteY295" fmla="*/ 917173 h 3902536"/>
              <a:gd name="connsiteX296" fmla="*/ 3174440 w 4922174"/>
              <a:gd name="connsiteY296" fmla="*/ 917173 h 3902536"/>
              <a:gd name="connsiteX297" fmla="*/ 3174440 w 4922174"/>
              <a:gd name="connsiteY297" fmla="*/ 1268603 h 3902536"/>
              <a:gd name="connsiteX298" fmla="*/ 3495839 w 4922174"/>
              <a:gd name="connsiteY298" fmla="*/ 1268603 h 3902536"/>
              <a:gd name="connsiteX299" fmla="*/ 3495839 w 4922174"/>
              <a:gd name="connsiteY299" fmla="*/ 917173 h 3902536"/>
              <a:gd name="connsiteX300" fmla="*/ 2702921 w 4922174"/>
              <a:gd name="connsiteY300" fmla="*/ 917173 h 3902536"/>
              <a:gd name="connsiteX301" fmla="*/ 2702921 w 4922174"/>
              <a:gd name="connsiteY301" fmla="*/ 1268603 h 3902536"/>
              <a:gd name="connsiteX302" fmla="*/ 3122756 w 4922174"/>
              <a:gd name="connsiteY302" fmla="*/ 1268603 h 3902536"/>
              <a:gd name="connsiteX303" fmla="*/ 3122756 w 4922174"/>
              <a:gd name="connsiteY303" fmla="*/ 917173 h 3902536"/>
              <a:gd name="connsiteX304" fmla="*/ 2537984 w 4922174"/>
              <a:gd name="connsiteY304" fmla="*/ 917173 h 3902536"/>
              <a:gd name="connsiteX305" fmla="*/ 2537984 w 4922174"/>
              <a:gd name="connsiteY305" fmla="*/ 1268603 h 3902536"/>
              <a:gd name="connsiteX306" fmla="*/ 2645321 w 4922174"/>
              <a:gd name="connsiteY306" fmla="*/ 1268603 h 3902536"/>
              <a:gd name="connsiteX307" fmla="*/ 2645321 w 4922174"/>
              <a:gd name="connsiteY307" fmla="*/ 917173 h 3902536"/>
              <a:gd name="connsiteX308" fmla="*/ 2323698 w 4922174"/>
              <a:gd name="connsiteY308" fmla="*/ 917173 h 3902536"/>
              <a:gd name="connsiteX309" fmla="*/ 2323698 w 4922174"/>
              <a:gd name="connsiteY309" fmla="*/ 1268603 h 3902536"/>
              <a:gd name="connsiteX310" fmla="*/ 2488571 w 4922174"/>
              <a:gd name="connsiteY310" fmla="*/ 1268603 h 3902536"/>
              <a:gd name="connsiteX311" fmla="*/ 2488571 w 4922174"/>
              <a:gd name="connsiteY311" fmla="*/ 917173 h 3902536"/>
              <a:gd name="connsiteX312" fmla="*/ 2111062 w 4922174"/>
              <a:gd name="connsiteY312" fmla="*/ 917173 h 3902536"/>
              <a:gd name="connsiteX313" fmla="*/ 2111062 w 4922174"/>
              <a:gd name="connsiteY313" fmla="*/ 1268603 h 3902536"/>
              <a:gd name="connsiteX314" fmla="*/ 2266098 w 4922174"/>
              <a:gd name="connsiteY314" fmla="*/ 1268603 h 3902536"/>
              <a:gd name="connsiteX315" fmla="*/ 2266098 w 4922174"/>
              <a:gd name="connsiteY315" fmla="*/ 917173 h 3902536"/>
              <a:gd name="connsiteX316" fmla="*/ 1093154 w 4922174"/>
              <a:gd name="connsiteY316" fmla="*/ 876210 h 3902536"/>
              <a:gd name="connsiteX317" fmla="*/ 1093154 w 4922174"/>
              <a:gd name="connsiteY317" fmla="*/ 1647218 h 3902536"/>
              <a:gd name="connsiteX318" fmla="*/ 1299715 w 4922174"/>
              <a:gd name="connsiteY318" fmla="*/ 1647218 h 3902536"/>
              <a:gd name="connsiteX319" fmla="*/ 1299715 w 4922174"/>
              <a:gd name="connsiteY319" fmla="*/ 1268603 h 3902536"/>
              <a:gd name="connsiteX320" fmla="*/ 2053116 w 4922174"/>
              <a:gd name="connsiteY320" fmla="*/ 1268603 h 3902536"/>
              <a:gd name="connsiteX321" fmla="*/ 2053116 w 4922174"/>
              <a:gd name="connsiteY321" fmla="*/ 876210 h 3902536"/>
              <a:gd name="connsiteX322" fmla="*/ 3549869 w 4922174"/>
              <a:gd name="connsiteY322" fmla="*/ 606346 h 3902536"/>
              <a:gd name="connsiteX323" fmla="*/ 3549869 w 4922174"/>
              <a:gd name="connsiteY323" fmla="*/ 859227 h 3902536"/>
              <a:gd name="connsiteX324" fmla="*/ 4241457 w 4922174"/>
              <a:gd name="connsiteY324" fmla="*/ 859227 h 3902536"/>
              <a:gd name="connsiteX325" fmla="*/ 4241457 w 4922174"/>
              <a:gd name="connsiteY325" fmla="*/ 606346 h 3902536"/>
              <a:gd name="connsiteX326" fmla="*/ 3174440 w 4922174"/>
              <a:gd name="connsiteY326" fmla="*/ 606346 h 3902536"/>
              <a:gd name="connsiteX327" fmla="*/ 3174440 w 4922174"/>
              <a:gd name="connsiteY327" fmla="*/ 859227 h 3902536"/>
              <a:gd name="connsiteX328" fmla="*/ 3495839 w 4922174"/>
              <a:gd name="connsiteY328" fmla="*/ 859227 h 3902536"/>
              <a:gd name="connsiteX329" fmla="*/ 3495839 w 4922174"/>
              <a:gd name="connsiteY329" fmla="*/ 606346 h 3902536"/>
              <a:gd name="connsiteX330" fmla="*/ 2702921 w 4922174"/>
              <a:gd name="connsiteY330" fmla="*/ 573804 h 3902536"/>
              <a:gd name="connsiteX331" fmla="*/ 2702921 w 4922174"/>
              <a:gd name="connsiteY331" fmla="*/ 859227 h 3902536"/>
              <a:gd name="connsiteX332" fmla="*/ 3122756 w 4922174"/>
              <a:gd name="connsiteY332" fmla="*/ 859227 h 3902536"/>
              <a:gd name="connsiteX333" fmla="*/ 3122756 w 4922174"/>
              <a:gd name="connsiteY333" fmla="*/ 606346 h 3902536"/>
              <a:gd name="connsiteX334" fmla="*/ 3071137 w 4922174"/>
              <a:gd name="connsiteY334" fmla="*/ 606346 h 3902536"/>
              <a:gd name="connsiteX335" fmla="*/ 3071137 w 4922174"/>
              <a:gd name="connsiteY335" fmla="*/ 573804 h 3902536"/>
              <a:gd name="connsiteX336" fmla="*/ 2537984 w 4922174"/>
              <a:gd name="connsiteY336" fmla="*/ 573804 h 3902536"/>
              <a:gd name="connsiteX337" fmla="*/ 2537984 w 4922174"/>
              <a:gd name="connsiteY337" fmla="*/ 859227 h 3902536"/>
              <a:gd name="connsiteX338" fmla="*/ 2645321 w 4922174"/>
              <a:gd name="connsiteY338" fmla="*/ 859227 h 3902536"/>
              <a:gd name="connsiteX339" fmla="*/ 2645321 w 4922174"/>
              <a:gd name="connsiteY339" fmla="*/ 573804 h 3902536"/>
              <a:gd name="connsiteX340" fmla="*/ 2323698 w 4922174"/>
              <a:gd name="connsiteY340" fmla="*/ 573804 h 3902536"/>
              <a:gd name="connsiteX341" fmla="*/ 2323698 w 4922174"/>
              <a:gd name="connsiteY341" fmla="*/ 859227 h 3902536"/>
              <a:gd name="connsiteX342" fmla="*/ 2488571 w 4922174"/>
              <a:gd name="connsiteY342" fmla="*/ 859227 h 3902536"/>
              <a:gd name="connsiteX343" fmla="*/ 2488571 w 4922174"/>
              <a:gd name="connsiteY343" fmla="*/ 573804 h 3902536"/>
              <a:gd name="connsiteX344" fmla="*/ 782879 w 4922174"/>
              <a:gd name="connsiteY344" fmla="*/ 573804 h 3902536"/>
              <a:gd name="connsiteX345" fmla="*/ 782879 w 4922174"/>
              <a:gd name="connsiteY345" fmla="*/ 1483463 h 3902536"/>
              <a:gd name="connsiteX346" fmla="*/ 833445 w 4922174"/>
              <a:gd name="connsiteY346" fmla="*/ 1483463 h 3902536"/>
              <a:gd name="connsiteX347" fmla="*/ 833445 w 4922174"/>
              <a:gd name="connsiteY347" fmla="*/ 1647218 h 3902536"/>
              <a:gd name="connsiteX348" fmla="*/ 1035554 w 4922174"/>
              <a:gd name="connsiteY348" fmla="*/ 1647218 h 3902536"/>
              <a:gd name="connsiteX349" fmla="*/ 1035554 w 4922174"/>
              <a:gd name="connsiteY349" fmla="*/ 876210 h 3902536"/>
              <a:gd name="connsiteX350" fmla="*/ 1035433 w 4922174"/>
              <a:gd name="connsiteY350" fmla="*/ 876210 h 3902536"/>
              <a:gd name="connsiteX351" fmla="*/ 1035433 w 4922174"/>
              <a:gd name="connsiteY351" fmla="*/ 818610 h 3902536"/>
              <a:gd name="connsiteX352" fmla="*/ 2259433 w 4922174"/>
              <a:gd name="connsiteY352" fmla="*/ 818610 h 3902536"/>
              <a:gd name="connsiteX353" fmla="*/ 2259433 w 4922174"/>
              <a:gd name="connsiteY353" fmla="*/ 859227 h 3902536"/>
              <a:gd name="connsiteX354" fmla="*/ 2266098 w 4922174"/>
              <a:gd name="connsiteY354" fmla="*/ 859227 h 3902536"/>
              <a:gd name="connsiteX355" fmla="*/ 2266098 w 4922174"/>
              <a:gd name="connsiteY355" fmla="*/ 573804 h 3902536"/>
              <a:gd name="connsiteX356" fmla="*/ 291838 w 4922174"/>
              <a:gd name="connsiteY356" fmla="*/ 573804 h 3902536"/>
              <a:gd name="connsiteX357" fmla="*/ 291838 w 4922174"/>
              <a:gd name="connsiteY357" fmla="*/ 1690126 h 3902536"/>
              <a:gd name="connsiteX358" fmla="*/ 733466 w 4922174"/>
              <a:gd name="connsiteY358" fmla="*/ 1690126 h 3902536"/>
              <a:gd name="connsiteX359" fmla="*/ 733466 w 4922174"/>
              <a:gd name="connsiteY359" fmla="*/ 573804 h 3902536"/>
              <a:gd name="connsiteX360" fmla="*/ 2323698 w 4922174"/>
              <a:gd name="connsiteY360" fmla="*/ 314600 h 3902536"/>
              <a:gd name="connsiteX361" fmla="*/ 2323698 w 4922174"/>
              <a:gd name="connsiteY361" fmla="*/ 522120 h 3902536"/>
              <a:gd name="connsiteX362" fmla="*/ 2488571 w 4922174"/>
              <a:gd name="connsiteY362" fmla="*/ 522120 h 3902536"/>
              <a:gd name="connsiteX363" fmla="*/ 2488571 w 4922174"/>
              <a:gd name="connsiteY363" fmla="*/ 314600 h 3902536"/>
              <a:gd name="connsiteX364" fmla="*/ 782879 w 4922174"/>
              <a:gd name="connsiteY364" fmla="*/ 314600 h 3902536"/>
              <a:gd name="connsiteX365" fmla="*/ 782879 w 4922174"/>
              <a:gd name="connsiteY365" fmla="*/ 522120 h 3902536"/>
              <a:gd name="connsiteX366" fmla="*/ 2266098 w 4922174"/>
              <a:gd name="connsiteY366" fmla="*/ 522120 h 3902536"/>
              <a:gd name="connsiteX367" fmla="*/ 2266098 w 4922174"/>
              <a:gd name="connsiteY367" fmla="*/ 314600 h 3902536"/>
              <a:gd name="connsiteX368" fmla="*/ 3549869 w 4922174"/>
              <a:gd name="connsiteY368" fmla="*/ 304157 h 3902536"/>
              <a:gd name="connsiteX369" fmla="*/ 3549869 w 4922174"/>
              <a:gd name="connsiteY369" fmla="*/ 548746 h 3902536"/>
              <a:gd name="connsiteX370" fmla="*/ 4241457 w 4922174"/>
              <a:gd name="connsiteY370" fmla="*/ 548746 h 3902536"/>
              <a:gd name="connsiteX371" fmla="*/ 4241457 w 4922174"/>
              <a:gd name="connsiteY371" fmla="*/ 547888 h 3902536"/>
              <a:gd name="connsiteX372" fmla="*/ 4299057 w 4922174"/>
              <a:gd name="connsiteY372" fmla="*/ 547888 h 3902536"/>
              <a:gd name="connsiteX373" fmla="*/ 4299057 w 4922174"/>
              <a:gd name="connsiteY373" fmla="*/ 859227 h 3902536"/>
              <a:gd name="connsiteX374" fmla="*/ 4593118 w 4922174"/>
              <a:gd name="connsiteY374" fmla="*/ 859227 h 3902536"/>
              <a:gd name="connsiteX375" fmla="*/ 4593118 w 4922174"/>
              <a:gd name="connsiteY375" fmla="*/ 2093662 h 3902536"/>
              <a:gd name="connsiteX376" fmla="*/ 4868144 w 4922174"/>
              <a:gd name="connsiteY376" fmla="*/ 2093662 h 3902536"/>
              <a:gd name="connsiteX377" fmla="*/ 4868144 w 4922174"/>
              <a:gd name="connsiteY377" fmla="*/ 304157 h 3902536"/>
              <a:gd name="connsiteX378" fmla="*/ 2266098 w 4922174"/>
              <a:gd name="connsiteY378" fmla="*/ 0 h 3902536"/>
              <a:gd name="connsiteX379" fmla="*/ 2323698 w 4922174"/>
              <a:gd name="connsiteY379" fmla="*/ 0 h 3902536"/>
              <a:gd name="connsiteX380" fmla="*/ 2323698 w 4922174"/>
              <a:gd name="connsiteY380" fmla="*/ 265187 h 3902536"/>
              <a:gd name="connsiteX381" fmla="*/ 2537984 w 4922174"/>
              <a:gd name="connsiteY381" fmla="*/ 265187 h 3902536"/>
              <a:gd name="connsiteX382" fmla="*/ 2537984 w 4922174"/>
              <a:gd name="connsiteY382" fmla="*/ 522120 h 3902536"/>
              <a:gd name="connsiteX383" fmla="*/ 2645321 w 4922174"/>
              <a:gd name="connsiteY383" fmla="*/ 522120 h 3902536"/>
              <a:gd name="connsiteX384" fmla="*/ 2645321 w 4922174"/>
              <a:gd name="connsiteY384" fmla="*/ 467073 h 3902536"/>
              <a:gd name="connsiteX385" fmla="*/ 2702921 w 4922174"/>
              <a:gd name="connsiteY385" fmla="*/ 467073 h 3902536"/>
              <a:gd name="connsiteX386" fmla="*/ 2702921 w 4922174"/>
              <a:gd name="connsiteY386" fmla="*/ 522120 h 3902536"/>
              <a:gd name="connsiteX387" fmla="*/ 3174440 w 4922174"/>
              <a:gd name="connsiteY387" fmla="*/ 522120 h 3902536"/>
              <a:gd name="connsiteX388" fmla="*/ 3174440 w 4922174"/>
              <a:gd name="connsiteY388" fmla="*/ 548746 h 3902536"/>
              <a:gd name="connsiteX389" fmla="*/ 3495839 w 4922174"/>
              <a:gd name="connsiteY389" fmla="*/ 548746 h 3902536"/>
              <a:gd name="connsiteX390" fmla="*/ 3495839 w 4922174"/>
              <a:gd name="connsiteY390" fmla="*/ 250127 h 3902536"/>
              <a:gd name="connsiteX391" fmla="*/ 4922174 w 4922174"/>
              <a:gd name="connsiteY391" fmla="*/ 250127 h 3902536"/>
              <a:gd name="connsiteX392" fmla="*/ 4922174 w 4922174"/>
              <a:gd name="connsiteY392" fmla="*/ 2147692 h 3902536"/>
              <a:gd name="connsiteX393" fmla="*/ 4593118 w 4922174"/>
              <a:gd name="connsiteY393" fmla="*/ 2147692 h 3902536"/>
              <a:gd name="connsiteX394" fmla="*/ 4593118 w 4922174"/>
              <a:gd name="connsiteY394" fmla="*/ 3310423 h 3902536"/>
              <a:gd name="connsiteX395" fmla="*/ 4267817 w 4922174"/>
              <a:gd name="connsiteY395" fmla="*/ 3310423 h 3902536"/>
              <a:gd name="connsiteX396" fmla="*/ 4267817 w 4922174"/>
              <a:gd name="connsiteY396" fmla="*/ 3576857 h 3902536"/>
              <a:gd name="connsiteX397" fmla="*/ 2704198 w 4922174"/>
              <a:gd name="connsiteY397" fmla="*/ 3576857 h 3902536"/>
              <a:gd name="connsiteX398" fmla="*/ 2704198 w 4922174"/>
              <a:gd name="connsiteY398" fmla="*/ 3662664 h 3902536"/>
              <a:gd name="connsiteX399" fmla="*/ 2646598 w 4922174"/>
              <a:gd name="connsiteY399" fmla="*/ 3662664 h 3902536"/>
              <a:gd name="connsiteX400" fmla="*/ 2646598 w 4922174"/>
              <a:gd name="connsiteY400" fmla="*/ 3576857 h 3902536"/>
              <a:gd name="connsiteX401" fmla="*/ 2498032 w 4922174"/>
              <a:gd name="connsiteY401" fmla="*/ 3576857 h 3902536"/>
              <a:gd name="connsiteX402" fmla="*/ 2498032 w 4922174"/>
              <a:gd name="connsiteY402" fmla="*/ 3357050 h 3902536"/>
              <a:gd name="connsiteX403" fmla="*/ 2327426 w 4922174"/>
              <a:gd name="connsiteY403" fmla="*/ 3357050 h 3902536"/>
              <a:gd name="connsiteX404" fmla="*/ 2327426 w 4922174"/>
              <a:gd name="connsiteY404" fmla="*/ 3902536 h 3902536"/>
              <a:gd name="connsiteX405" fmla="*/ 2269826 w 4922174"/>
              <a:gd name="connsiteY405" fmla="*/ 3902536 h 3902536"/>
              <a:gd name="connsiteX406" fmla="*/ 2269826 w 4922174"/>
              <a:gd name="connsiteY406" fmla="*/ 3357050 h 3902536"/>
              <a:gd name="connsiteX407" fmla="*/ 1939946 w 4922174"/>
              <a:gd name="connsiteY407" fmla="*/ 3357050 h 3902536"/>
              <a:gd name="connsiteX408" fmla="*/ 1939946 w 4922174"/>
              <a:gd name="connsiteY408" fmla="*/ 3880573 h 3902536"/>
              <a:gd name="connsiteX409" fmla="*/ 1882346 w 4922174"/>
              <a:gd name="connsiteY409" fmla="*/ 3880573 h 3902536"/>
              <a:gd name="connsiteX410" fmla="*/ 1882346 w 4922174"/>
              <a:gd name="connsiteY410" fmla="*/ 3357050 h 3902536"/>
              <a:gd name="connsiteX411" fmla="*/ 1769785 w 4922174"/>
              <a:gd name="connsiteY411" fmla="*/ 3357050 h 3902536"/>
              <a:gd name="connsiteX412" fmla="*/ 1769785 w 4922174"/>
              <a:gd name="connsiteY412" fmla="*/ 3605959 h 3902536"/>
              <a:gd name="connsiteX413" fmla="*/ 0 w 4922174"/>
              <a:gd name="connsiteY413" fmla="*/ 3605959 h 3902536"/>
              <a:gd name="connsiteX414" fmla="*/ 0 w 4922174"/>
              <a:gd name="connsiteY414" fmla="*/ 1690126 h 3902536"/>
              <a:gd name="connsiteX415" fmla="*/ 240154 w 4922174"/>
              <a:gd name="connsiteY415" fmla="*/ 1690126 h 3902536"/>
              <a:gd name="connsiteX416" fmla="*/ 240154 w 4922174"/>
              <a:gd name="connsiteY416" fmla="*/ 522120 h 3902536"/>
              <a:gd name="connsiteX417" fmla="*/ 733466 w 4922174"/>
              <a:gd name="connsiteY417" fmla="*/ 522120 h 3902536"/>
              <a:gd name="connsiteX418" fmla="*/ 733466 w 4922174"/>
              <a:gd name="connsiteY418" fmla="*/ 265187 h 3902536"/>
              <a:gd name="connsiteX419" fmla="*/ 2266098 w 4922174"/>
              <a:gd name="connsiteY419" fmla="*/ 265187 h 3902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Lst>
            <a:rect l="l" t="t" r="r" b="b"/>
            <a:pathLst>
              <a:path w="4922174" h="3902536">
                <a:moveTo>
                  <a:pt x="2552764" y="3357050"/>
                </a:moveTo>
                <a:lnTo>
                  <a:pt x="2552764" y="3522125"/>
                </a:lnTo>
                <a:lnTo>
                  <a:pt x="2646598" y="3522125"/>
                </a:lnTo>
                <a:lnTo>
                  <a:pt x="2646598" y="3357050"/>
                </a:lnTo>
                <a:close/>
                <a:moveTo>
                  <a:pt x="3248695" y="3310423"/>
                </a:moveTo>
                <a:lnTo>
                  <a:pt x="3248695" y="3357050"/>
                </a:lnTo>
                <a:lnTo>
                  <a:pt x="2704198" y="3357050"/>
                </a:lnTo>
                <a:lnTo>
                  <a:pt x="2704198" y="3522125"/>
                </a:lnTo>
                <a:lnTo>
                  <a:pt x="4213085" y="3522125"/>
                </a:lnTo>
                <a:lnTo>
                  <a:pt x="4213085" y="3310423"/>
                </a:lnTo>
                <a:close/>
                <a:moveTo>
                  <a:pt x="2704198" y="3064978"/>
                </a:moveTo>
                <a:lnTo>
                  <a:pt x="2704198" y="3252477"/>
                </a:lnTo>
                <a:lnTo>
                  <a:pt x="3199712" y="3252477"/>
                </a:lnTo>
                <a:lnTo>
                  <a:pt x="3199712" y="3064978"/>
                </a:lnTo>
                <a:close/>
                <a:moveTo>
                  <a:pt x="2552764" y="3064978"/>
                </a:moveTo>
                <a:lnTo>
                  <a:pt x="2552764" y="3252477"/>
                </a:lnTo>
                <a:lnTo>
                  <a:pt x="2646598" y="3252477"/>
                </a:lnTo>
                <a:lnTo>
                  <a:pt x="2646598" y="3064978"/>
                </a:lnTo>
                <a:close/>
                <a:moveTo>
                  <a:pt x="2327426" y="3064978"/>
                </a:moveTo>
                <a:lnTo>
                  <a:pt x="2327426" y="3252477"/>
                </a:lnTo>
                <a:lnTo>
                  <a:pt x="2498032" y="3252477"/>
                </a:lnTo>
                <a:lnTo>
                  <a:pt x="2498032" y="3064978"/>
                </a:lnTo>
                <a:close/>
                <a:moveTo>
                  <a:pt x="2111062" y="3064978"/>
                </a:moveTo>
                <a:lnTo>
                  <a:pt x="2111062" y="3252477"/>
                </a:lnTo>
                <a:lnTo>
                  <a:pt x="2269826" y="3252477"/>
                </a:lnTo>
                <a:lnTo>
                  <a:pt x="2269826" y="3064978"/>
                </a:lnTo>
                <a:close/>
                <a:moveTo>
                  <a:pt x="1939946" y="3064978"/>
                </a:moveTo>
                <a:lnTo>
                  <a:pt x="1939946" y="3308067"/>
                </a:lnTo>
                <a:lnTo>
                  <a:pt x="2053116" y="3308067"/>
                </a:lnTo>
                <a:lnTo>
                  <a:pt x="2053116" y="3064978"/>
                </a:lnTo>
                <a:close/>
                <a:moveTo>
                  <a:pt x="1769785" y="3064978"/>
                </a:moveTo>
                <a:lnTo>
                  <a:pt x="1769785" y="3308067"/>
                </a:lnTo>
                <a:lnTo>
                  <a:pt x="1882346" y="3308067"/>
                </a:lnTo>
                <a:lnTo>
                  <a:pt x="1882346" y="3064978"/>
                </a:lnTo>
                <a:close/>
                <a:moveTo>
                  <a:pt x="645918" y="3033543"/>
                </a:moveTo>
                <a:lnTo>
                  <a:pt x="645918" y="3308067"/>
                </a:lnTo>
                <a:lnTo>
                  <a:pt x="1708692" y="3308067"/>
                </a:lnTo>
                <a:lnTo>
                  <a:pt x="1708692" y="3064978"/>
                </a:lnTo>
                <a:lnTo>
                  <a:pt x="1299715" y="3064978"/>
                </a:lnTo>
                <a:lnTo>
                  <a:pt x="1299715" y="3033543"/>
                </a:lnTo>
                <a:close/>
                <a:moveTo>
                  <a:pt x="1769785" y="2714173"/>
                </a:moveTo>
                <a:lnTo>
                  <a:pt x="1769785" y="3008680"/>
                </a:lnTo>
                <a:lnTo>
                  <a:pt x="1882346" y="3008680"/>
                </a:lnTo>
                <a:lnTo>
                  <a:pt x="1882346" y="2714173"/>
                </a:lnTo>
                <a:close/>
                <a:moveTo>
                  <a:pt x="1356013" y="2714173"/>
                </a:moveTo>
                <a:lnTo>
                  <a:pt x="1356013" y="2975943"/>
                </a:lnTo>
                <a:lnTo>
                  <a:pt x="1567350" y="2975943"/>
                </a:lnTo>
                <a:lnTo>
                  <a:pt x="1567350" y="3008680"/>
                </a:lnTo>
                <a:lnTo>
                  <a:pt x="1708692" y="3008680"/>
                </a:lnTo>
                <a:lnTo>
                  <a:pt x="1708692" y="2714173"/>
                </a:lnTo>
                <a:close/>
                <a:moveTo>
                  <a:pt x="3951475" y="2487534"/>
                </a:moveTo>
                <a:lnTo>
                  <a:pt x="3951475" y="3064978"/>
                </a:lnTo>
                <a:lnTo>
                  <a:pt x="3248695" y="3064978"/>
                </a:lnTo>
                <a:lnTo>
                  <a:pt x="3248695" y="3252477"/>
                </a:lnTo>
                <a:lnTo>
                  <a:pt x="4213085" y="3252477"/>
                </a:lnTo>
                <a:lnTo>
                  <a:pt x="4213085" y="2487534"/>
                </a:lnTo>
                <a:close/>
                <a:moveTo>
                  <a:pt x="3248695" y="2487534"/>
                </a:moveTo>
                <a:lnTo>
                  <a:pt x="3248695" y="3008680"/>
                </a:lnTo>
                <a:lnTo>
                  <a:pt x="3895177" y="3008680"/>
                </a:lnTo>
                <a:lnTo>
                  <a:pt x="3895177" y="2487534"/>
                </a:lnTo>
                <a:close/>
                <a:moveTo>
                  <a:pt x="2704198" y="2487534"/>
                </a:moveTo>
                <a:lnTo>
                  <a:pt x="2704198" y="3008680"/>
                </a:lnTo>
                <a:lnTo>
                  <a:pt x="3199712" y="3008680"/>
                </a:lnTo>
                <a:lnTo>
                  <a:pt x="3199712" y="2487534"/>
                </a:lnTo>
                <a:close/>
                <a:moveTo>
                  <a:pt x="2552764" y="2487534"/>
                </a:moveTo>
                <a:lnTo>
                  <a:pt x="2552764" y="3008680"/>
                </a:lnTo>
                <a:lnTo>
                  <a:pt x="2646598" y="3008680"/>
                </a:lnTo>
                <a:lnTo>
                  <a:pt x="2646598" y="2487534"/>
                </a:lnTo>
                <a:close/>
                <a:moveTo>
                  <a:pt x="2327426" y="2333066"/>
                </a:moveTo>
                <a:lnTo>
                  <a:pt x="2327426" y="3008680"/>
                </a:lnTo>
                <a:lnTo>
                  <a:pt x="2498032" y="3008680"/>
                </a:lnTo>
                <a:lnTo>
                  <a:pt x="2498032" y="2432802"/>
                </a:lnTo>
                <a:lnTo>
                  <a:pt x="2646598" y="2432802"/>
                </a:lnTo>
                <a:lnTo>
                  <a:pt x="2646598" y="2333066"/>
                </a:lnTo>
                <a:close/>
                <a:moveTo>
                  <a:pt x="2111062" y="2333066"/>
                </a:moveTo>
                <a:lnTo>
                  <a:pt x="2111062" y="3008680"/>
                </a:lnTo>
                <a:lnTo>
                  <a:pt x="2269826" y="3008680"/>
                </a:lnTo>
                <a:lnTo>
                  <a:pt x="2269826" y="2333066"/>
                </a:lnTo>
                <a:close/>
                <a:moveTo>
                  <a:pt x="1769785" y="2333066"/>
                </a:moveTo>
                <a:lnTo>
                  <a:pt x="1769785" y="2656573"/>
                </a:lnTo>
                <a:lnTo>
                  <a:pt x="1882346" y="2656573"/>
                </a:lnTo>
                <a:lnTo>
                  <a:pt x="1927787" y="2656573"/>
                </a:lnTo>
                <a:lnTo>
                  <a:pt x="1939946" y="2656573"/>
                </a:lnTo>
                <a:lnTo>
                  <a:pt x="1939946" y="3008680"/>
                </a:lnTo>
                <a:lnTo>
                  <a:pt x="2053116" y="3008680"/>
                </a:lnTo>
                <a:lnTo>
                  <a:pt x="2053116" y="2333066"/>
                </a:lnTo>
                <a:close/>
                <a:moveTo>
                  <a:pt x="1356013" y="2333066"/>
                </a:moveTo>
                <a:lnTo>
                  <a:pt x="1356013" y="2656573"/>
                </a:lnTo>
                <a:lnTo>
                  <a:pt x="1708692" y="2656573"/>
                </a:lnTo>
                <a:lnTo>
                  <a:pt x="1708692" y="2333066"/>
                </a:lnTo>
                <a:close/>
                <a:moveTo>
                  <a:pt x="833445" y="2333066"/>
                </a:moveTo>
                <a:lnTo>
                  <a:pt x="833445" y="2656573"/>
                </a:lnTo>
                <a:lnTo>
                  <a:pt x="1299715" y="2656573"/>
                </a:lnTo>
                <a:lnTo>
                  <a:pt x="1299715" y="2333066"/>
                </a:lnTo>
                <a:close/>
                <a:moveTo>
                  <a:pt x="645918" y="2333066"/>
                </a:moveTo>
                <a:lnTo>
                  <a:pt x="645918" y="2975943"/>
                </a:lnTo>
                <a:lnTo>
                  <a:pt x="1299715" y="2975943"/>
                </a:lnTo>
                <a:lnTo>
                  <a:pt x="1299715" y="2714173"/>
                </a:lnTo>
                <a:lnTo>
                  <a:pt x="775787" y="2714173"/>
                </a:lnTo>
                <a:lnTo>
                  <a:pt x="775787" y="2656573"/>
                </a:lnTo>
                <a:lnTo>
                  <a:pt x="775845" y="2656573"/>
                </a:lnTo>
                <a:lnTo>
                  <a:pt x="775845" y="2333066"/>
                </a:lnTo>
                <a:close/>
                <a:moveTo>
                  <a:pt x="399983" y="2333066"/>
                </a:moveTo>
                <a:lnTo>
                  <a:pt x="399983" y="2975943"/>
                </a:lnTo>
                <a:lnTo>
                  <a:pt x="596935" y="2975943"/>
                </a:lnTo>
                <a:lnTo>
                  <a:pt x="596935" y="2333066"/>
                </a:lnTo>
                <a:close/>
                <a:moveTo>
                  <a:pt x="2111062" y="2159823"/>
                </a:moveTo>
                <a:lnTo>
                  <a:pt x="2111062" y="2281382"/>
                </a:lnTo>
                <a:lnTo>
                  <a:pt x="2269826" y="2281382"/>
                </a:lnTo>
                <a:lnTo>
                  <a:pt x="2269826" y="2159823"/>
                </a:lnTo>
                <a:close/>
                <a:moveTo>
                  <a:pt x="1769785" y="2159823"/>
                </a:moveTo>
                <a:lnTo>
                  <a:pt x="1769785" y="2281382"/>
                </a:lnTo>
                <a:lnTo>
                  <a:pt x="2053116" y="2281382"/>
                </a:lnTo>
                <a:lnTo>
                  <a:pt x="2053116" y="2159823"/>
                </a:lnTo>
                <a:close/>
                <a:moveTo>
                  <a:pt x="1356013" y="2159823"/>
                </a:moveTo>
                <a:lnTo>
                  <a:pt x="1356013" y="2281382"/>
                </a:lnTo>
                <a:lnTo>
                  <a:pt x="1708692" y="2281382"/>
                </a:lnTo>
                <a:lnTo>
                  <a:pt x="1708692" y="2159823"/>
                </a:lnTo>
                <a:close/>
                <a:moveTo>
                  <a:pt x="3951475" y="2147692"/>
                </a:moveTo>
                <a:lnTo>
                  <a:pt x="3951475" y="2432802"/>
                </a:lnTo>
                <a:lnTo>
                  <a:pt x="4267817" y="2432802"/>
                </a:lnTo>
                <a:lnTo>
                  <a:pt x="4267817" y="3252477"/>
                </a:lnTo>
                <a:lnTo>
                  <a:pt x="4535172" y="3252477"/>
                </a:lnTo>
                <a:lnTo>
                  <a:pt x="4535172" y="2147692"/>
                </a:lnTo>
                <a:close/>
                <a:moveTo>
                  <a:pt x="3174440" y="1987056"/>
                </a:moveTo>
                <a:lnTo>
                  <a:pt x="3174440" y="2333066"/>
                </a:lnTo>
                <a:lnTo>
                  <a:pt x="2704198" y="2333066"/>
                </a:lnTo>
                <a:lnTo>
                  <a:pt x="2704198" y="2432802"/>
                </a:lnTo>
                <a:lnTo>
                  <a:pt x="3199712" y="2432802"/>
                </a:lnTo>
                <a:lnTo>
                  <a:pt x="3199712" y="1987056"/>
                </a:lnTo>
                <a:close/>
                <a:moveTo>
                  <a:pt x="2704198" y="1987056"/>
                </a:moveTo>
                <a:lnTo>
                  <a:pt x="2704198" y="2281382"/>
                </a:lnTo>
                <a:lnTo>
                  <a:pt x="3122756" y="2281382"/>
                </a:lnTo>
                <a:lnTo>
                  <a:pt x="3122756" y="1987056"/>
                </a:lnTo>
                <a:close/>
                <a:moveTo>
                  <a:pt x="2111062" y="1987056"/>
                </a:moveTo>
                <a:lnTo>
                  <a:pt x="2111062" y="2102223"/>
                </a:lnTo>
                <a:lnTo>
                  <a:pt x="2323827" y="2102223"/>
                </a:lnTo>
                <a:lnTo>
                  <a:pt x="2323827" y="2102536"/>
                </a:lnTo>
                <a:lnTo>
                  <a:pt x="2327426" y="2102536"/>
                </a:lnTo>
                <a:lnTo>
                  <a:pt x="2327426" y="2281382"/>
                </a:lnTo>
                <a:lnTo>
                  <a:pt x="2646598" y="2281382"/>
                </a:lnTo>
                <a:lnTo>
                  <a:pt x="2646598" y="1987056"/>
                </a:lnTo>
                <a:close/>
                <a:moveTo>
                  <a:pt x="1769785" y="1987056"/>
                </a:moveTo>
                <a:lnTo>
                  <a:pt x="1769785" y="2102223"/>
                </a:lnTo>
                <a:lnTo>
                  <a:pt x="2053116" y="2102223"/>
                </a:lnTo>
                <a:lnTo>
                  <a:pt x="2053116" y="1987056"/>
                </a:lnTo>
                <a:close/>
                <a:moveTo>
                  <a:pt x="1356013" y="1987056"/>
                </a:moveTo>
                <a:lnTo>
                  <a:pt x="1356013" y="2102223"/>
                </a:lnTo>
                <a:lnTo>
                  <a:pt x="1708692" y="2102223"/>
                </a:lnTo>
                <a:lnTo>
                  <a:pt x="1708692" y="1987056"/>
                </a:lnTo>
                <a:close/>
                <a:moveTo>
                  <a:pt x="833445" y="1987056"/>
                </a:moveTo>
                <a:lnTo>
                  <a:pt x="833445" y="2281382"/>
                </a:lnTo>
                <a:lnTo>
                  <a:pt x="1299715" y="2281382"/>
                </a:lnTo>
                <a:lnTo>
                  <a:pt x="1299715" y="2159823"/>
                </a:lnTo>
                <a:lnTo>
                  <a:pt x="1171827" y="2159823"/>
                </a:lnTo>
                <a:lnTo>
                  <a:pt x="1171827" y="2102223"/>
                </a:lnTo>
                <a:lnTo>
                  <a:pt x="1299715" y="2102223"/>
                </a:lnTo>
                <a:lnTo>
                  <a:pt x="1299715" y="1987056"/>
                </a:lnTo>
                <a:lnTo>
                  <a:pt x="1093154" y="1987056"/>
                </a:lnTo>
                <a:lnTo>
                  <a:pt x="1093154" y="2045707"/>
                </a:lnTo>
                <a:lnTo>
                  <a:pt x="1035554" y="2045707"/>
                </a:lnTo>
                <a:lnTo>
                  <a:pt x="1035554" y="1987056"/>
                </a:lnTo>
                <a:close/>
                <a:moveTo>
                  <a:pt x="645918" y="1987056"/>
                </a:moveTo>
                <a:lnTo>
                  <a:pt x="645918" y="2281382"/>
                </a:lnTo>
                <a:lnTo>
                  <a:pt x="775845" y="2281382"/>
                </a:lnTo>
                <a:lnTo>
                  <a:pt x="775845" y="1987056"/>
                </a:lnTo>
                <a:close/>
                <a:moveTo>
                  <a:pt x="1769785" y="1847214"/>
                </a:moveTo>
                <a:lnTo>
                  <a:pt x="1769785" y="1938073"/>
                </a:lnTo>
                <a:lnTo>
                  <a:pt x="2053116" y="1938073"/>
                </a:lnTo>
                <a:lnTo>
                  <a:pt x="2053116" y="1847214"/>
                </a:lnTo>
                <a:close/>
                <a:moveTo>
                  <a:pt x="1356013" y="1847214"/>
                </a:moveTo>
                <a:lnTo>
                  <a:pt x="1356013" y="1938073"/>
                </a:lnTo>
                <a:lnTo>
                  <a:pt x="1708692" y="1938073"/>
                </a:lnTo>
                <a:lnTo>
                  <a:pt x="1708692" y="1847214"/>
                </a:lnTo>
                <a:close/>
                <a:moveTo>
                  <a:pt x="3174440" y="1846551"/>
                </a:moveTo>
                <a:lnTo>
                  <a:pt x="3174440" y="1938073"/>
                </a:lnTo>
                <a:lnTo>
                  <a:pt x="3248695" y="1938073"/>
                </a:lnTo>
                <a:lnTo>
                  <a:pt x="3248695" y="2432802"/>
                </a:lnTo>
                <a:lnTo>
                  <a:pt x="3895177" y="2432802"/>
                </a:lnTo>
                <a:lnTo>
                  <a:pt x="3895177" y="2147692"/>
                </a:lnTo>
                <a:lnTo>
                  <a:pt x="3495839" y="2147692"/>
                </a:lnTo>
                <a:lnTo>
                  <a:pt x="3495839" y="1846551"/>
                </a:lnTo>
                <a:close/>
                <a:moveTo>
                  <a:pt x="2704198" y="1846551"/>
                </a:moveTo>
                <a:lnTo>
                  <a:pt x="2704198" y="1938073"/>
                </a:lnTo>
                <a:lnTo>
                  <a:pt x="3122756" y="1938073"/>
                </a:lnTo>
                <a:lnTo>
                  <a:pt x="3122756" y="1846551"/>
                </a:lnTo>
                <a:close/>
                <a:moveTo>
                  <a:pt x="1356013" y="1751219"/>
                </a:moveTo>
                <a:lnTo>
                  <a:pt x="1356013" y="1789614"/>
                </a:lnTo>
                <a:lnTo>
                  <a:pt x="1708692" y="1789614"/>
                </a:lnTo>
                <a:lnTo>
                  <a:pt x="1708692" y="1751219"/>
                </a:lnTo>
                <a:close/>
                <a:moveTo>
                  <a:pt x="1093154" y="1751219"/>
                </a:moveTo>
                <a:lnTo>
                  <a:pt x="1093154" y="1938073"/>
                </a:lnTo>
                <a:lnTo>
                  <a:pt x="1299715" y="1938073"/>
                </a:lnTo>
                <a:lnTo>
                  <a:pt x="1299715" y="1847214"/>
                </a:lnTo>
                <a:lnTo>
                  <a:pt x="1172152" y="1847214"/>
                </a:lnTo>
                <a:lnTo>
                  <a:pt x="1172152" y="1789614"/>
                </a:lnTo>
                <a:lnTo>
                  <a:pt x="1299715" y="1789614"/>
                </a:lnTo>
                <a:lnTo>
                  <a:pt x="1299715" y="1751219"/>
                </a:lnTo>
                <a:close/>
                <a:moveTo>
                  <a:pt x="833445" y="1751219"/>
                </a:moveTo>
                <a:lnTo>
                  <a:pt x="833445" y="1938073"/>
                </a:lnTo>
                <a:lnTo>
                  <a:pt x="1035554" y="1938073"/>
                </a:lnTo>
                <a:lnTo>
                  <a:pt x="1035554" y="1751219"/>
                </a:lnTo>
                <a:close/>
                <a:moveTo>
                  <a:pt x="291838" y="1751219"/>
                </a:moveTo>
                <a:lnTo>
                  <a:pt x="291838" y="2281382"/>
                </a:lnTo>
                <a:lnTo>
                  <a:pt x="342383" y="2281382"/>
                </a:lnTo>
                <a:lnTo>
                  <a:pt x="342383" y="1802833"/>
                </a:lnTo>
                <a:lnTo>
                  <a:pt x="399983" y="1802833"/>
                </a:lnTo>
                <a:lnTo>
                  <a:pt x="399983" y="2281382"/>
                </a:lnTo>
                <a:lnTo>
                  <a:pt x="596935" y="2281382"/>
                </a:lnTo>
                <a:lnTo>
                  <a:pt x="596935" y="1938073"/>
                </a:lnTo>
                <a:lnTo>
                  <a:pt x="775845" y="1938073"/>
                </a:lnTo>
                <a:lnTo>
                  <a:pt x="775845" y="1751219"/>
                </a:lnTo>
                <a:close/>
                <a:moveTo>
                  <a:pt x="61093" y="1751219"/>
                </a:moveTo>
                <a:lnTo>
                  <a:pt x="61093" y="3544866"/>
                </a:lnTo>
                <a:lnTo>
                  <a:pt x="1708692" y="3544866"/>
                </a:lnTo>
                <a:lnTo>
                  <a:pt x="1708692" y="3357050"/>
                </a:lnTo>
                <a:lnTo>
                  <a:pt x="596935" y="3357050"/>
                </a:lnTo>
                <a:lnTo>
                  <a:pt x="596935" y="3033543"/>
                </a:lnTo>
                <a:lnTo>
                  <a:pt x="343350" y="3033543"/>
                </a:lnTo>
                <a:lnTo>
                  <a:pt x="343350" y="3026833"/>
                </a:lnTo>
                <a:lnTo>
                  <a:pt x="342383" y="3026833"/>
                </a:lnTo>
                <a:lnTo>
                  <a:pt x="342383" y="2333066"/>
                </a:lnTo>
                <a:lnTo>
                  <a:pt x="240154" y="2333066"/>
                </a:lnTo>
                <a:lnTo>
                  <a:pt x="240154" y="1751219"/>
                </a:lnTo>
                <a:close/>
                <a:moveTo>
                  <a:pt x="3174440" y="1697783"/>
                </a:moveTo>
                <a:lnTo>
                  <a:pt x="3174440" y="1788951"/>
                </a:lnTo>
                <a:lnTo>
                  <a:pt x="3495839" y="1788951"/>
                </a:lnTo>
                <a:lnTo>
                  <a:pt x="3495839" y="1697783"/>
                </a:lnTo>
                <a:close/>
                <a:moveTo>
                  <a:pt x="2111062" y="1696631"/>
                </a:moveTo>
                <a:lnTo>
                  <a:pt x="2111062" y="1789614"/>
                </a:lnTo>
                <a:lnTo>
                  <a:pt x="2266098" y="1789614"/>
                </a:lnTo>
                <a:lnTo>
                  <a:pt x="2266098" y="1696631"/>
                </a:lnTo>
                <a:close/>
                <a:moveTo>
                  <a:pt x="1769785" y="1696631"/>
                </a:moveTo>
                <a:lnTo>
                  <a:pt x="1769785" y="1789614"/>
                </a:lnTo>
                <a:lnTo>
                  <a:pt x="2053116" y="1789614"/>
                </a:lnTo>
                <a:lnTo>
                  <a:pt x="2053116" y="1696631"/>
                </a:lnTo>
                <a:close/>
                <a:moveTo>
                  <a:pt x="3549869" y="1324901"/>
                </a:moveTo>
                <a:lnTo>
                  <a:pt x="3549869" y="1640183"/>
                </a:lnTo>
                <a:lnTo>
                  <a:pt x="3870288" y="1640183"/>
                </a:lnTo>
                <a:lnTo>
                  <a:pt x="3870288" y="1697783"/>
                </a:lnTo>
                <a:lnTo>
                  <a:pt x="3549869" y="1697783"/>
                </a:lnTo>
                <a:lnTo>
                  <a:pt x="3549869" y="1788951"/>
                </a:lnTo>
                <a:lnTo>
                  <a:pt x="3870598" y="1788951"/>
                </a:lnTo>
                <a:lnTo>
                  <a:pt x="3870598" y="1846551"/>
                </a:lnTo>
                <a:lnTo>
                  <a:pt x="3549869" y="1846551"/>
                </a:lnTo>
                <a:lnTo>
                  <a:pt x="3549869" y="2093662"/>
                </a:lnTo>
                <a:lnTo>
                  <a:pt x="3895177" y="2093662"/>
                </a:lnTo>
                <a:lnTo>
                  <a:pt x="3895177" y="1324901"/>
                </a:lnTo>
                <a:close/>
                <a:moveTo>
                  <a:pt x="3174440" y="1324901"/>
                </a:moveTo>
                <a:lnTo>
                  <a:pt x="3174440" y="1640183"/>
                </a:lnTo>
                <a:lnTo>
                  <a:pt x="3495839" y="1640183"/>
                </a:lnTo>
                <a:lnTo>
                  <a:pt x="3495839" y="1324901"/>
                </a:lnTo>
                <a:close/>
                <a:moveTo>
                  <a:pt x="2702921" y="1324901"/>
                </a:moveTo>
                <a:lnTo>
                  <a:pt x="2702921" y="1640183"/>
                </a:lnTo>
                <a:lnTo>
                  <a:pt x="3122756" y="1640183"/>
                </a:lnTo>
                <a:lnTo>
                  <a:pt x="3122756" y="1324901"/>
                </a:lnTo>
                <a:close/>
                <a:moveTo>
                  <a:pt x="2537984" y="1324901"/>
                </a:moveTo>
                <a:lnTo>
                  <a:pt x="2537984" y="1696631"/>
                </a:lnTo>
                <a:lnTo>
                  <a:pt x="2323698" y="1696631"/>
                </a:lnTo>
                <a:lnTo>
                  <a:pt x="2323698" y="1789614"/>
                </a:lnTo>
                <a:lnTo>
                  <a:pt x="2324152" y="1789614"/>
                </a:lnTo>
                <a:lnTo>
                  <a:pt x="2324152" y="1847214"/>
                </a:lnTo>
                <a:lnTo>
                  <a:pt x="2111062" y="1847214"/>
                </a:lnTo>
                <a:lnTo>
                  <a:pt x="2111062" y="1938073"/>
                </a:lnTo>
                <a:lnTo>
                  <a:pt x="2646598" y="1938073"/>
                </a:lnTo>
                <a:lnTo>
                  <a:pt x="2646598" y="1846551"/>
                </a:lnTo>
                <a:lnTo>
                  <a:pt x="2646598" y="1790664"/>
                </a:lnTo>
                <a:lnTo>
                  <a:pt x="2646598" y="1788951"/>
                </a:lnTo>
                <a:lnTo>
                  <a:pt x="3122756" y="1788951"/>
                </a:lnTo>
                <a:lnTo>
                  <a:pt x="3122756" y="1697783"/>
                </a:lnTo>
                <a:lnTo>
                  <a:pt x="2646288" y="1697783"/>
                </a:lnTo>
                <a:lnTo>
                  <a:pt x="2646288" y="1691073"/>
                </a:lnTo>
                <a:lnTo>
                  <a:pt x="2645321" y="1691073"/>
                </a:lnTo>
                <a:lnTo>
                  <a:pt x="2645321" y="1324901"/>
                </a:lnTo>
                <a:close/>
                <a:moveTo>
                  <a:pt x="2323698" y="1324901"/>
                </a:moveTo>
                <a:lnTo>
                  <a:pt x="2323698" y="1647218"/>
                </a:lnTo>
                <a:lnTo>
                  <a:pt x="2488571" y="1647218"/>
                </a:lnTo>
                <a:lnTo>
                  <a:pt x="2488571" y="1324901"/>
                </a:lnTo>
                <a:close/>
                <a:moveTo>
                  <a:pt x="2111062" y="1324901"/>
                </a:moveTo>
                <a:lnTo>
                  <a:pt x="2111062" y="1647218"/>
                </a:lnTo>
                <a:lnTo>
                  <a:pt x="2266098" y="1647218"/>
                </a:lnTo>
                <a:lnTo>
                  <a:pt x="2266098" y="1324901"/>
                </a:lnTo>
                <a:close/>
                <a:moveTo>
                  <a:pt x="1356013" y="1324901"/>
                </a:moveTo>
                <a:lnTo>
                  <a:pt x="1356013" y="1647218"/>
                </a:lnTo>
                <a:lnTo>
                  <a:pt x="2053116" y="1647218"/>
                </a:lnTo>
                <a:lnTo>
                  <a:pt x="2053116" y="1324901"/>
                </a:lnTo>
                <a:close/>
                <a:moveTo>
                  <a:pt x="3549869" y="917173"/>
                </a:moveTo>
                <a:lnTo>
                  <a:pt x="3549869" y="1268603"/>
                </a:lnTo>
                <a:lnTo>
                  <a:pt x="3951475" y="1268603"/>
                </a:lnTo>
                <a:lnTo>
                  <a:pt x="3951475" y="2093662"/>
                </a:lnTo>
                <a:lnTo>
                  <a:pt x="4535172" y="2093662"/>
                </a:lnTo>
                <a:lnTo>
                  <a:pt x="4535172" y="917173"/>
                </a:lnTo>
                <a:lnTo>
                  <a:pt x="4299057" y="917173"/>
                </a:lnTo>
                <a:lnTo>
                  <a:pt x="4299057" y="1771888"/>
                </a:lnTo>
                <a:lnTo>
                  <a:pt x="4241457" y="1771888"/>
                </a:lnTo>
                <a:lnTo>
                  <a:pt x="4241457" y="917173"/>
                </a:lnTo>
                <a:close/>
                <a:moveTo>
                  <a:pt x="3174440" y="917173"/>
                </a:moveTo>
                <a:lnTo>
                  <a:pt x="3174440" y="1268603"/>
                </a:lnTo>
                <a:lnTo>
                  <a:pt x="3495839" y="1268603"/>
                </a:lnTo>
                <a:lnTo>
                  <a:pt x="3495839" y="917173"/>
                </a:lnTo>
                <a:close/>
                <a:moveTo>
                  <a:pt x="2702921" y="917173"/>
                </a:moveTo>
                <a:lnTo>
                  <a:pt x="2702921" y="1268603"/>
                </a:lnTo>
                <a:lnTo>
                  <a:pt x="3122756" y="1268603"/>
                </a:lnTo>
                <a:lnTo>
                  <a:pt x="3122756" y="917173"/>
                </a:lnTo>
                <a:close/>
                <a:moveTo>
                  <a:pt x="2537984" y="917173"/>
                </a:moveTo>
                <a:lnTo>
                  <a:pt x="2537984" y="1268603"/>
                </a:lnTo>
                <a:lnTo>
                  <a:pt x="2645321" y="1268603"/>
                </a:lnTo>
                <a:lnTo>
                  <a:pt x="2645321" y="917173"/>
                </a:lnTo>
                <a:close/>
                <a:moveTo>
                  <a:pt x="2323698" y="917173"/>
                </a:moveTo>
                <a:lnTo>
                  <a:pt x="2323698" y="1268603"/>
                </a:lnTo>
                <a:lnTo>
                  <a:pt x="2488571" y="1268603"/>
                </a:lnTo>
                <a:lnTo>
                  <a:pt x="2488571" y="917173"/>
                </a:lnTo>
                <a:close/>
                <a:moveTo>
                  <a:pt x="2111062" y="917173"/>
                </a:moveTo>
                <a:lnTo>
                  <a:pt x="2111062" y="1268603"/>
                </a:lnTo>
                <a:lnTo>
                  <a:pt x="2266098" y="1268603"/>
                </a:lnTo>
                <a:lnTo>
                  <a:pt x="2266098" y="917173"/>
                </a:lnTo>
                <a:close/>
                <a:moveTo>
                  <a:pt x="1093154" y="876210"/>
                </a:moveTo>
                <a:lnTo>
                  <a:pt x="1093154" y="1647218"/>
                </a:lnTo>
                <a:lnTo>
                  <a:pt x="1299715" y="1647218"/>
                </a:lnTo>
                <a:lnTo>
                  <a:pt x="1299715" y="1268603"/>
                </a:lnTo>
                <a:lnTo>
                  <a:pt x="2053116" y="1268603"/>
                </a:lnTo>
                <a:lnTo>
                  <a:pt x="2053116" y="876210"/>
                </a:lnTo>
                <a:close/>
                <a:moveTo>
                  <a:pt x="3549869" y="606346"/>
                </a:moveTo>
                <a:lnTo>
                  <a:pt x="3549869" y="859227"/>
                </a:lnTo>
                <a:lnTo>
                  <a:pt x="4241457" y="859227"/>
                </a:lnTo>
                <a:lnTo>
                  <a:pt x="4241457" y="606346"/>
                </a:lnTo>
                <a:close/>
                <a:moveTo>
                  <a:pt x="3174440" y="606346"/>
                </a:moveTo>
                <a:lnTo>
                  <a:pt x="3174440" y="859227"/>
                </a:lnTo>
                <a:lnTo>
                  <a:pt x="3495839" y="859227"/>
                </a:lnTo>
                <a:lnTo>
                  <a:pt x="3495839" y="606346"/>
                </a:lnTo>
                <a:close/>
                <a:moveTo>
                  <a:pt x="2702921" y="573804"/>
                </a:moveTo>
                <a:lnTo>
                  <a:pt x="2702921" y="859227"/>
                </a:lnTo>
                <a:lnTo>
                  <a:pt x="3122756" y="859227"/>
                </a:lnTo>
                <a:lnTo>
                  <a:pt x="3122756" y="606346"/>
                </a:lnTo>
                <a:lnTo>
                  <a:pt x="3071137" y="606346"/>
                </a:lnTo>
                <a:lnTo>
                  <a:pt x="3071137" y="573804"/>
                </a:lnTo>
                <a:close/>
                <a:moveTo>
                  <a:pt x="2537984" y="573804"/>
                </a:moveTo>
                <a:lnTo>
                  <a:pt x="2537984" y="859227"/>
                </a:lnTo>
                <a:lnTo>
                  <a:pt x="2645321" y="859227"/>
                </a:lnTo>
                <a:lnTo>
                  <a:pt x="2645321" y="573804"/>
                </a:lnTo>
                <a:close/>
                <a:moveTo>
                  <a:pt x="2323698" y="573804"/>
                </a:moveTo>
                <a:lnTo>
                  <a:pt x="2323698" y="859227"/>
                </a:lnTo>
                <a:lnTo>
                  <a:pt x="2488571" y="859227"/>
                </a:lnTo>
                <a:lnTo>
                  <a:pt x="2488571" y="573804"/>
                </a:lnTo>
                <a:close/>
                <a:moveTo>
                  <a:pt x="782879" y="573804"/>
                </a:moveTo>
                <a:lnTo>
                  <a:pt x="782879" y="1483463"/>
                </a:lnTo>
                <a:lnTo>
                  <a:pt x="833445" y="1483463"/>
                </a:lnTo>
                <a:lnTo>
                  <a:pt x="833445" y="1647218"/>
                </a:lnTo>
                <a:lnTo>
                  <a:pt x="1035554" y="1647218"/>
                </a:lnTo>
                <a:lnTo>
                  <a:pt x="1035554" y="876210"/>
                </a:lnTo>
                <a:lnTo>
                  <a:pt x="1035433" y="876210"/>
                </a:lnTo>
                <a:lnTo>
                  <a:pt x="1035433" y="818610"/>
                </a:lnTo>
                <a:lnTo>
                  <a:pt x="2259433" y="818610"/>
                </a:lnTo>
                <a:lnTo>
                  <a:pt x="2259433" y="859227"/>
                </a:lnTo>
                <a:lnTo>
                  <a:pt x="2266098" y="859227"/>
                </a:lnTo>
                <a:lnTo>
                  <a:pt x="2266098" y="573804"/>
                </a:lnTo>
                <a:close/>
                <a:moveTo>
                  <a:pt x="291838" y="573804"/>
                </a:moveTo>
                <a:lnTo>
                  <a:pt x="291838" y="1690126"/>
                </a:lnTo>
                <a:lnTo>
                  <a:pt x="733466" y="1690126"/>
                </a:lnTo>
                <a:lnTo>
                  <a:pt x="733466" y="573804"/>
                </a:lnTo>
                <a:close/>
                <a:moveTo>
                  <a:pt x="2323698" y="314600"/>
                </a:moveTo>
                <a:lnTo>
                  <a:pt x="2323698" y="522120"/>
                </a:lnTo>
                <a:lnTo>
                  <a:pt x="2488571" y="522120"/>
                </a:lnTo>
                <a:lnTo>
                  <a:pt x="2488571" y="314600"/>
                </a:lnTo>
                <a:close/>
                <a:moveTo>
                  <a:pt x="782879" y="314600"/>
                </a:moveTo>
                <a:lnTo>
                  <a:pt x="782879" y="522120"/>
                </a:lnTo>
                <a:lnTo>
                  <a:pt x="2266098" y="522120"/>
                </a:lnTo>
                <a:lnTo>
                  <a:pt x="2266098" y="314600"/>
                </a:lnTo>
                <a:close/>
                <a:moveTo>
                  <a:pt x="3549869" y="304157"/>
                </a:moveTo>
                <a:lnTo>
                  <a:pt x="3549869" y="548746"/>
                </a:lnTo>
                <a:lnTo>
                  <a:pt x="4241457" y="548746"/>
                </a:lnTo>
                <a:lnTo>
                  <a:pt x="4241457" y="547888"/>
                </a:lnTo>
                <a:lnTo>
                  <a:pt x="4299057" y="547888"/>
                </a:lnTo>
                <a:lnTo>
                  <a:pt x="4299057" y="859227"/>
                </a:lnTo>
                <a:lnTo>
                  <a:pt x="4593118" y="859227"/>
                </a:lnTo>
                <a:lnTo>
                  <a:pt x="4593118" y="2093662"/>
                </a:lnTo>
                <a:lnTo>
                  <a:pt x="4868144" y="2093662"/>
                </a:lnTo>
                <a:lnTo>
                  <a:pt x="4868144" y="304157"/>
                </a:lnTo>
                <a:close/>
                <a:moveTo>
                  <a:pt x="2266098" y="0"/>
                </a:moveTo>
                <a:lnTo>
                  <a:pt x="2323698" y="0"/>
                </a:lnTo>
                <a:lnTo>
                  <a:pt x="2323698" y="265187"/>
                </a:lnTo>
                <a:lnTo>
                  <a:pt x="2537984" y="265187"/>
                </a:lnTo>
                <a:lnTo>
                  <a:pt x="2537984" y="522120"/>
                </a:lnTo>
                <a:lnTo>
                  <a:pt x="2645321" y="522120"/>
                </a:lnTo>
                <a:lnTo>
                  <a:pt x="2645321" y="467073"/>
                </a:lnTo>
                <a:lnTo>
                  <a:pt x="2702921" y="467073"/>
                </a:lnTo>
                <a:lnTo>
                  <a:pt x="2702921" y="522120"/>
                </a:lnTo>
                <a:lnTo>
                  <a:pt x="3174440" y="522120"/>
                </a:lnTo>
                <a:lnTo>
                  <a:pt x="3174440" y="548746"/>
                </a:lnTo>
                <a:lnTo>
                  <a:pt x="3495839" y="548746"/>
                </a:lnTo>
                <a:lnTo>
                  <a:pt x="3495839" y="250127"/>
                </a:lnTo>
                <a:lnTo>
                  <a:pt x="4922174" y="250127"/>
                </a:lnTo>
                <a:lnTo>
                  <a:pt x="4922174" y="2147692"/>
                </a:lnTo>
                <a:lnTo>
                  <a:pt x="4593118" y="2147692"/>
                </a:lnTo>
                <a:lnTo>
                  <a:pt x="4593118" y="3310423"/>
                </a:lnTo>
                <a:lnTo>
                  <a:pt x="4267817" y="3310423"/>
                </a:lnTo>
                <a:lnTo>
                  <a:pt x="4267817" y="3576857"/>
                </a:lnTo>
                <a:lnTo>
                  <a:pt x="2704198" y="3576857"/>
                </a:lnTo>
                <a:lnTo>
                  <a:pt x="2704198" y="3662664"/>
                </a:lnTo>
                <a:lnTo>
                  <a:pt x="2646598" y="3662664"/>
                </a:lnTo>
                <a:lnTo>
                  <a:pt x="2646598" y="3576857"/>
                </a:lnTo>
                <a:lnTo>
                  <a:pt x="2498032" y="3576857"/>
                </a:lnTo>
                <a:lnTo>
                  <a:pt x="2498032" y="3357050"/>
                </a:lnTo>
                <a:lnTo>
                  <a:pt x="2327426" y="3357050"/>
                </a:lnTo>
                <a:lnTo>
                  <a:pt x="2327426" y="3902536"/>
                </a:lnTo>
                <a:lnTo>
                  <a:pt x="2269826" y="3902536"/>
                </a:lnTo>
                <a:lnTo>
                  <a:pt x="2269826" y="3357050"/>
                </a:lnTo>
                <a:lnTo>
                  <a:pt x="1939946" y="3357050"/>
                </a:lnTo>
                <a:lnTo>
                  <a:pt x="1939946" y="3880573"/>
                </a:lnTo>
                <a:lnTo>
                  <a:pt x="1882346" y="3880573"/>
                </a:lnTo>
                <a:lnTo>
                  <a:pt x="1882346" y="3357050"/>
                </a:lnTo>
                <a:lnTo>
                  <a:pt x="1769785" y="3357050"/>
                </a:lnTo>
                <a:lnTo>
                  <a:pt x="1769785" y="3605959"/>
                </a:lnTo>
                <a:lnTo>
                  <a:pt x="0" y="3605959"/>
                </a:lnTo>
                <a:lnTo>
                  <a:pt x="0" y="1690126"/>
                </a:lnTo>
                <a:lnTo>
                  <a:pt x="240154" y="1690126"/>
                </a:lnTo>
                <a:lnTo>
                  <a:pt x="240154" y="522120"/>
                </a:lnTo>
                <a:lnTo>
                  <a:pt x="733466" y="522120"/>
                </a:lnTo>
                <a:lnTo>
                  <a:pt x="733466" y="265187"/>
                </a:lnTo>
                <a:lnTo>
                  <a:pt x="2266098" y="265187"/>
                </a:lnTo>
                <a:close/>
              </a:path>
            </a:pathLst>
          </a:custGeom>
          <a:gradFill flip="none" rotWithShape="1">
            <a:gsLst>
              <a:gs pos="0">
                <a:schemeClr val="accent1"/>
              </a:gs>
              <a:gs pos="41000">
                <a:schemeClr val="accent2"/>
              </a:gs>
              <a:gs pos="85000">
                <a:schemeClr val="accent3"/>
              </a:gs>
            </a:gsLst>
            <a:lin ang="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AT"/>
          </a:p>
        </p:txBody>
      </p:sp>
      <p:sp>
        <p:nvSpPr>
          <p:cNvPr id="2" name="Titel 1">
            <a:extLst>
              <a:ext uri="{FF2B5EF4-FFF2-40B4-BE49-F238E27FC236}">
                <a16:creationId xmlns:a16="http://schemas.microsoft.com/office/drawing/2014/main" id="{3D6D82E9-E871-F618-4B95-C991AC8588F5}"/>
              </a:ext>
            </a:extLst>
          </p:cNvPr>
          <p:cNvSpPr>
            <a:spLocks noGrp="1"/>
          </p:cNvSpPr>
          <p:nvPr>
            <p:ph type="title"/>
          </p:nvPr>
        </p:nvSpPr>
        <p:spPr/>
        <p:txBody>
          <a:bodyPr/>
          <a:lstStyle/>
          <a:p>
            <a:r>
              <a:rPr lang="de-AT" dirty="0"/>
              <a:t>Warum CONENGA?</a:t>
            </a:r>
          </a:p>
        </p:txBody>
      </p:sp>
      <p:sp>
        <p:nvSpPr>
          <p:cNvPr id="3" name="Fußzeilenplatzhalter 2">
            <a:extLst>
              <a:ext uri="{FF2B5EF4-FFF2-40B4-BE49-F238E27FC236}">
                <a16:creationId xmlns:a16="http://schemas.microsoft.com/office/drawing/2014/main" id="{53DECDFE-7089-7F4C-B2F4-A01AD85F5B0D}"/>
              </a:ext>
            </a:extLst>
          </p:cNvPr>
          <p:cNvSpPr>
            <a:spLocks noGrp="1"/>
          </p:cNvSpPr>
          <p:nvPr>
            <p:ph type="ftr" sz="quarter" idx="11"/>
          </p:nvPr>
        </p:nvSpPr>
        <p:spPr/>
        <p:txBody>
          <a:bodyPr/>
          <a:lstStyle/>
          <a:p>
            <a:r>
              <a:rPr lang="de-AT"/>
              <a:t>CONENGA Group – Wir suchen dich!</a:t>
            </a:r>
            <a:endParaRPr lang="de-AT" dirty="0"/>
          </a:p>
        </p:txBody>
      </p:sp>
      <p:sp>
        <p:nvSpPr>
          <p:cNvPr id="4" name="Foliennummernplatzhalter 3">
            <a:extLst>
              <a:ext uri="{FF2B5EF4-FFF2-40B4-BE49-F238E27FC236}">
                <a16:creationId xmlns:a16="http://schemas.microsoft.com/office/drawing/2014/main" id="{AC07976B-7CCB-C7A6-CDC6-B41C4596136C}"/>
              </a:ext>
            </a:extLst>
          </p:cNvPr>
          <p:cNvSpPr>
            <a:spLocks noGrp="1"/>
          </p:cNvSpPr>
          <p:nvPr>
            <p:ph type="sldNum" sz="quarter" idx="12"/>
          </p:nvPr>
        </p:nvSpPr>
        <p:spPr/>
        <p:txBody>
          <a:bodyPr/>
          <a:lstStyle/>
          <a:p>
            <a:fld id="{EB9FA83D-1783-404A-8D23-3096DC504499}" type="slidenum">
              <a:rPr lang="de-AT" smtClean="0"/>
              <a:pPr/>
              <a:t>2</a:t>
            </a:fld>
            <a:endParaRPr lang="de-AT" dirty="0"/>
          </a:p>
        </p:txBody>
      </p:sp>
      <p:sp>
        <p:nvSpPr>
          <p:cNvPr id="5" name="Textplatzhalter 4">
            <a:extLst>
              <a:ext uri="{FF2B5EF4-FFF2-40B4-BE49-F238E27FC236}">
                <a16:creationId xmlns:a16="http://schemas.microsoft.com/office/drawing/2014/main" id="{C8A4C7B0-ABA4-9DC4-C347-6AB55D91921F}"/>
              </a:ext>
            </a:extLst>
          </p:cNvPr>
          <p:cNvSpPr>
            <a:spLocks noGrp="1"/>
          </p:cNvSpPr>
          <p:nvPr>
            <p:ph type="body" sz="quarter" idx="13"/>
          </p:nvPr>
        </p:nvSpPr>
        <p:spPr>
          <a:xfrm>
            <a:off x="838201" y="1486885"/>
            <a:ext cx="4525651" cy="5571140"/>
          </a:xfrm>
        </p:spPr>
        <p:txBody>
          <a:bodyPr>
            <a:normAutofit/>
          </a:bodyPr>
          <a:lstStyle/>
          <a:p>
            <a:pPr>
              <a:lnSpc>
                <a:spcPct val="120000"/>
              </a:lnSpc>
            </a:pPr>
            <a:r>
              <a:rPr lang="de-DE" sz="1100" dirty="0">
                <a:cs typeface="Arial" panose="020B0604020202020204" pitchFamily="34" charset="0"/>
              </a:rPr>
              <a:t>Wir als </a:t>
            </a:r>
            <a:r>
              <a:rPr lang="de-DE" sz="1100" dirty="0">
                <a:solidFill>
                  <a:schemeClr val="accent1"/>
                </a:solidFill>
                <a:cs typeface="Arial" panose="020B0604020202020204" pitchFamily="34" charset="0"/>
                <a:hlinkClick r:id="rId2">
                  <a:extLst>
                    <a:ext uri="{A12FA001-AC4F-418D-AE19-62706E023703}">
                      <ahyp:hlinkClr xmlns:ahyp="http://schemas.microsoft.com/office/drawing/2018/hyperlinkcolor" val="tx"/>
                    </a:ext>
                  </a:extLst>
                </a:hlinkClick>
              </a:rPr>
              <a:t>CONENGA Group</a:t>
            </a:r>
            <a:r>
              <a:rPr lang="de-DE" sz="1100" dirty="0">
                <a:cs typeface="Arial" panose="020B0604020202020204" pitchFamily="34" charset="0"/>
              </a:rPr>
              <a:t> verbinden das breite Kompetenzspektrum und Leistungsangebot der eng zusammenarbeitenden Gruppen-unternehmen und bündeln damit Kompetenzen von der Strategie und Organisationsentwicklung über Verfahrenstechnik, Regelungstechnik, Digitalisierung bis zum Prozessmanagement.</a:t>
            </a:r>
          </a:p>
          <a:p>
            <a:pPr>
              <a:lnSpc>
                <a:spcPct val="120000"/>
              </a:lnSpc>
            </a:pPr>
            <a:r>
              <a:rPr lang="de-DE" b="1" dirty="0">
                <a:cs typeface="Arial" panose="020B0604020202020204" pitchFamily="34" charset="0"/>
              </a:rPr>
              <a:t>Warum CONENGA? Wir bieten dir… </a:t>
            </a:r>
          </a:p>
          <a:p>
            <a:pPr marL="171450" indent="-171450">
              <a:lnSpc>
                <a:spcPct val="120000"/>
              </a:lnSpc>
              <a:spcBef>
                <a:spcPts val="900"/>
              </a:spcBef>
              <a:buClr>
                <a:schemeClr val="accent1"/>
              </a:buClr>
              <a:buFont typeface="Wingdings" panose="05000000000000000000" pitchFamily="2" charset="2"/>
              <a:buChar char="§"/>
            </a:pPr>
            <a:r>
              <a:rPr lang="de-DE" dirty="0">
                <a:cs typeface="Arial" panose="020B0604020202020204" pitchFamily="34" charset="0"/>
              </a:rPr>
              <a:t>den direkten Einstieg bei Kundenprojekten und entsprechend abwechslungsreiche und fordernde Arbeit.</a:t>
            </a:r>
          </a:p>
          <a:p>
            <a:pPr marL="171450" indent="-171450">
              <a:lnSpc>
                <a:spcPct val="120000"/>
              </a:lnSpc>
              <a:spcBef>
                <a:spcPts val="900"/>
              </a:spcBef>
              <a:buClr>
                <a:schemeClr val="accent1"/>
              </a:buClr>
              <a:buFont typeface="Wingdings" panose="05000000000000000000" pitchFamily="2" charset="2"/>
              <a:buChar char="§"/>
            </a:pPr>
            <a:r>
              <a:rPr lang="de-DE" dirty="0">
                <a:cs typeface="Arial" panose="020B0604020202020204" pitchFamily="34" charset="0"/>
              </a:rPr>
              <a:t>die Möglichkeit, mit deiner Arbeit einen substanziellen Beitrag zum Klimaschutz zu leisten.</a:t>
            </a:r>
          </a:p>
          <a:p>
            <a:pPr marL="171450" indent="-171450">
              <a:lnSpc>
                <a:spcPct val="120000"/>
              </a:lnSpc>
              <a:spcBef>
                <a:spcPts val="900"/>
              </a:spcBef>
              <a:buClr>
                <a:schemeClr val="accent1"/>
              </a:buClr>
              <a:buFont typeface="Wingdings" panose="05000000000000000000" pitchFamily="2" charset="2"/>
              <a:buChar char="§"/>
            </a:pPr>
            <a:r>
              <a:rPr lang="de-DE" sz="1100" dirty="0">
                <a:cs typeface="Arial" panose="020B0604020202020204" pitchFamily="34" charset="0"/>
              </a:rPr>
              <a:t>die Chance, dich in den vielfältigen, in unserer Organisation verknüpften Kompetenzfeldern gesamthaft zu entwickeln, dich aber gleichzeitig auch in deiner Kernkompetenz zu verbessern.</a:t>
            </a:r>
          </a:p>
          <a:p>
            <a:pPr marL="171450" indent="-171450">
              <a:lnSpc>
                <a:spcPct val="120000"/>
              </a:lnSpc>
              <a:spcBef>
                <a:spcPts val="900"/>
              </a:spcBef>
              <a:buClr>
                <a:schemeClr val="accent1"/>
              </a:buClr>
              <a:buFont typeface="Wingdings" panose="05000000000000000000" pitchFamily="2" charset="2"/>
              <a:buChar char="§"/>
            </a:pPr>
            <a:r>
              <a:rPr lang="de-DE" dirty="0">
                <a:cs typeface="Arial" panose="020B0604020202020204" pitchFamily="34" charset="0"/>
              </a:rPr>
              <a:t>das</a:t>
            </a:r>
            <a:r>
              <a:rPr lang="de-DE" sz="1100" dirty="0">
                <a:cs typeface="Arial" panose="020B0604020202020204" pitchFamily="34" charset="0"/>
              </a:rPr>
              <a:t> Angebot, bei uns auch in F&amp;E zu arbeiten und deine </a:t>
            </a:r>
            <a:r>
              <a:rPr lang="de-DE" dirty="0">
                <a:cs typeface="Arial" panose="020B0604020202020204" pitchFamily="34" charset="0"/>
              </a:rPr>
              <a:t>wissenschaftliche Abschlussarbeit zu verfassen.</a:t>
            </a:r>
          </a:p>
          <a:p>
            <a:pPr marL="171450" indent="-171450">
              <a:lnSpc>
                <a:spcPct val="120000"/>
              </a:lnSpc>
              <a:spcBef>
                <a:spcPts val="900"/>
              </a:spcBef>
              <a:buClr>
                <a:schemeClr val="accent1"/>
              </a:buClr>
              <a:buFont typeface="Wingdings" panose="05000000000000000000" pitchFamily="2" charset="2"/>
              <a:buChar char="§"/>
            </a:pPr>
            <a:r>
              <a:rPr lang="de-DE" dirty="0">
                <a:cs typeface="Arial" panose="020B0604020202020204" pitchFamily="34" charset="0"/>
              </a:rPr>
              <a:t>unsere Corporate Culture, die von unserer Diversität und unserem leistungsorientierten, humorvollen und kollegialen Miteinander geprägt ist.</a:t>
            </a:r>
          </a:p>
          <a:p>
            <a:pPr marL="171450" indent="-171450">
              <a:lnSpc>
                <a:spcPct val="120000"/>
              </a:lnSpc>
              <a:spcBef>
                <a:spcPts val="900"/>
              </a:spcBef>
              <a:buClr>
                <a:schemeClr val="accent1"/>
              </a:buClr>
              <a:buFont typeface="Wingdings" panose="05000000000000000000" pitchFamily="2" charset="2"/>
              <a:buChar char="§"/>
            </a:pPr>
            <a:r>
              <a:rPr lang="de-DE" dirty="0">
                <a:cs typeface="Arial" panose="020B0604020202020204" pitchFamily="34" charset="0"/>
              </a:rPr>
              <a:t>ein ausgesprochen hohes Maß an Flexibilität, das dir das Kombinieren von Studium und Arbeitsalltag leicht macht.</a:t>
            </a:r>
            <a:endParaRPr lang="de-DE" sz="1100" dirty="0">
              <a:cs typeface="Arial" panose="020B0604020202020204" pitchFamily="34" charset="0"/>
            </a:endParaRPr>
          </a:p>
          <a:p>
            <a:pPr>
              <a:lnSpc>
                <a:spcPct val="120000"/>
              </a:lnSpc>
            </a:pPr>
            <a:endParaRPr lang="de-DE" sz="1100" dirty="0">
              <a:cs typeface="Arial" panose="020B0604020202020204" pitchFamily="34" charset="0"/>
            </a:endParaRPr>
          </a:p>
        </p:txBody>
      </p:sp>
      <p:sp>
        <p:nvSpPr>
          <p:cNvPr id="18" name="Rechteck 17">
            <a:hlinkClick r:id="rId3"/>
            <a:extLst>
              <a:ext uri="{FF2B5EF4-FFF2-40B4-BE49-F238E27FC236}">
                <a16:creationId xmlns:a16="http://schemas.microsoft.com/office/drawing/2014/main" id="{6C04E046-D1D7-3B1B-76C1-8664FB3C1613}"/>
              </a:ext>
            </a:extLst>
          </p:cNvPr>
          <p:cNvSpPr/>
          <p:nvPr/>
        </p:nvSpPr>
        <p:spPr>
          <a:xfrm>
            <a:off x="7251887" y="4512879"/>
            <a:ext cx="2428770" cy="1115008"/>
          </a:xfrm>
          <a:prstGeom prst="rect">
            <a:avLst/>
          </a:prstGeom>
          <a:solidFill>
            <a:schemeClr val="bg1"/>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9" name="Rechteck 18">
            <a:hlinkClick r:id="rId4"/>
            <a:extLst>
              <a:ext uri="{FF2B5EF4-FFF2-40B4-BE49-F238E27FC236}">
                <a16:creationId xmlns:a16="http://schemas.microsoft.com/office/drawing/2014/main" id="{5A53DF48-2CC7-28A1-B18D-32B2F23407BD}"/>
              </a:ext>
            </a:extLst>
          </p:cNvPr>
          <p:cNvSpPr/>
          <p:nvPr/>
        </p:nvSpPr>
        <p:spPr>
          <a:xfrm>
            <a:off x="9047700" y="3230803"/>
            <a:ext cx="2736313" cy="1115008"/>
          </a:xfrm>
          <a:prstGeom prst="rect">
            <a:avLst/>
          </a:prstGeom>
          <a:solidFill>
            <a:schemeClr val="bg1"/>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hlinkClick r:id="rId5"/>
            <a:extLst>
              <a:ext uri="{FF2B5EF4-FFF2-40B4-BE49-F238E27FC236}">
                <a16:creationId xmlns:a16="http://schemas.microsoft.com/office/drawing/2014/main" id="{6E165E94-24F7-ECE5-7538-94E70894E4F7}"/>
              </a:ext>
            </a:extLst>
          </p:cNvPr>
          <p:cNvSpPr/>
          <p:nvPr/>
        </p:nvSpPr>
        <p:spPr>
          <a:xfrm>
            <a:off x="5849279" y="3091288"/>
            <a:ext cx="2282589" cy="1067661"/>
          </a:xfrm>
          <a:prstGeom prst="rect">
            <a:avLst/>
          </a:prstGeom>
          <a:solidFill>
            <a:schemeClr val="bg1"/>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1" name="Rechteck 20">
            <a:hlinkClick r:id="rId2"/>
            <a:extLst>
              <a:ext uri="{FF2B5EF4-FFF2-40B4-BE49-F238E27FC236}">
                <a16:creationId xmlns:a16="http://schemas.microsoft.com/office/drawing/2014/main" id="{F2ACB8F0-B923-71C0-8C03-DE9D30B862BB}"/>
              </a:ext>
            </a:extLst>
          </p:cNvPr>
          <p:cNvSpPr/>
          <p:nvPr/>
        </p:nvSpPr>
        <p:spPr>
          <a:xfrm>
            <a:off x="7606324" y="1395772"/>
            <a:ext cx="2669782" cy="1344200"/>
          </a:xfrm>
          <a:prstGeom prst="rect">
            <a:avLst/>
          </a:prstGeom>
          <a:solidFill>
            <a:schemeClr val="bg1"/>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22" name="Grafik 21">
            <a:hlinkClick r:id="rId2"/>
            <a:extLst>
              <a:ext uri="{FF2B5EF4-FFF2-40B4-BE49-F238E27FC236}">
                <a16:creationId xmlns:a16="http://schemas.microsoft.com/office/drawing/2014/main" id="{769906F5-3678-0A4A-4350-2FE0F3DA0255}"/>
              </a:ext>
            </a:extLst>
          </p:cNvPr>
          <p:cNvPicPr>
            <a:picLocks noChangeAspect="1"/>
          </p:cNvPicPr>
          <p:nvPr/>
        </p:nvPicPr>
        <p:blipFill rotWithShape="1">
          <a:blip r:embed="rId6">
            <a:extLst>
              <a:ext uri="{28A0092B-C50C-407E-A947-70E740481C1C}">
                <a14:useLocalDpi xmlns:a14="http://schemas.microsoft.com/office/drawing/2010/main" val="0"/>
              </a:ext>
            </a:extLst>
          </a:blip>
          <a:srcRect l="8523" t="16128" r="8252" b="10682"/>
          <a:stretch/>
        </p:blipFill>
        <p:spPr>
          <a:xfrm>
            <a:off x="7851564" y="1602737"/>
            <a:ext cx="2141221" cy="983818"/>
          </a:xfrm>
          <a:prstGeom prst="rect">
            <a:avLst/>
          </a:prstGeom>
        </p:spPr>
      </p:pic>
      <p:pic>
        <p:nvPicPr>
          <p:cNvPr id="23" name="Grafik 22" descr="Ein Bild, das Text enthält.&#10;&#10;Automatisch generierte Beschreibung">
            <a:hlinkClick r:id="rId4"/>
            <a:extLst>
              <a:ext uri="{FF2B5EF4-FFF2-40B4-BE49-F238E27FC236}">
                <a16:creationId xmlns:a16="http://schemas.microsoft.com/office/drawing/2014/main" id="{0021E96E-1E66-AC14-D325-37A4B46748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63072" y="3569616"/>
            <a:ext cx="2256561" cy="465817"/>
          </a:xfrm>
          <a:prstGeom prst="rect">
            <a:avLst/>
          </a:prstGeom>
        </p:spPr>
      </p:pic>
      <p:pic>
        <p:nvPicPr>
          <p:cNvPr id="24" name="Grafik 23" descr="Ein Bild, das Text, Geschirr, ClipArt, Teller enthält.&#10;&#10;Automatisch generierte Beschreibung">
            <a:hlinkClick r:id="rId5"/>
            <a:extLst>
              <a:ext uri="{FF2B5EF4-FFF2-40B4-BE49-F238E27FC236}">
                <a16:creationId xmlns:a16="http://schemas.microsoft.com/office/drawing/2014/main" id="{93D88B04-96FE-035E-20F1-7F79F4F11F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65031" y="3350820"/>
            <a:ext cx="1764543" cy="610672"/>
          </a:xfrm>
          <a:prstGeom prst="rect">
            <a:avLst/>
          </a:prstGeom>
        </p:spPr>
      </p:pic>
      <p:pic>
        <p:nvPicPr>
          <p:cNvPr id="25" name="Grafik 24">
            <a:hlinkClick r:id="rId3"/>
            <a:extLst>
              <a:ext uri="{FF2B5EF4-FFF2-40B4-BE49-F238E27FC236}">
                <a16:creationId xmlns:a16="http://schemas.microsoft.com/office/drawing/2014/main" id="{182D9BA5-31DB-5D4D-BCD2-65B52AEEC2F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68395" y="4670882"/>
            <a:ext cx="1995753" cy="740091"/>
          </a:xfrm>
          <a:prstGeom prst="rect">
            <a:avLst/>
          </a:prstGeom>
        </p:spPr>
      </p:pic>
    </p:spTree>
    <p:extLst>
      <p:ext uri="{BB962C8B-B14F-4D97-AF65-F5344CB8AC3E}">
        <p14:creationId xmlns:p14="http://schemas.microsoft.com/office/powerpoint/2010/main" val="462474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342520-A8C5-08E7-F050-122522355EC1}"/>
              </a:ext>
            </a:extLst>
          </p:cNvPr>
          <p:cNvSpPr>
            <a:spLocks noGrp="1"/>
          </p:cNvSpPr>
          <p:nvPr>
            <p:ph type="title"/>
          </p:nvPr>
        </p:nvSpPr>
        <p:spPr/>
        <p:txBody>
          <a:bodyPr/>
          <a:lstStyle/>
          <a:p>
            <a:r>
              <a:rPr lang="de-AT" dirty="0"/>
              <a:t>Wen wir suchen</a:t>
            </a:r>
          </a:p>
        </p:txBody>
      </p:sp>
      <p:sp>
        <p:nvSpPr>
          <p:cNvPr id="3" name="Fußzeilenplatzhalter 2">
            <a:extLst>
              <a:ext uri="{FF2B5EF4-FFF2-40B4-BE49-F238E27FC236}">
                <a16:creationId xmlns:a16="http://schemas.microsoft.com/office/drawing/2014/main" id="{05DF66D1-57EC-C72B-EBCE-8E86FDF193FB}"/>
              </a:ext>
            </a:extLst>
          </p:cNvPr>
          <p:cNvSpPr>
            <a:spLocks noGrp="1"/>
          </p:cNvSpPr>
          <p:nvPr>
            <p:ph type="ftr" sz="quarter" idx="11"/>
          </p:nvPr>
        </p:nvSpPr>
        <p:spPr/>
        <p:txBody>
          <a:bodyPr/>
          <a:lstStyle/>
          <a:p>
            <a:r>
              <a:rPr lang="de-AT" dirty="0"/>
              <a:t>CONENGA Group – Wir suchen dich!</a:t>
            </a:r>
          </a:p>
        </p:txBody>
      </p:sp>
      <p:sp>
        <p:nvSpPr>
          <p:cNvPr id="4" name="Foliennummernplatzhalter 3">
            <a:extLst>
              <a:ext uri="{FF2B5EF4-FFF2-40B4-BE49-F238E27FC236}">
                <a16:creationId xmlns:a16="http://schemas.microsoft.com/office/drawing/2014/main" id="{7313112C-5215-818B-4160-C339443C79FE}"/>
              </a:ext>
            </a:extLst>
          </p:cNvPr>
          <p:cNvSpPr>
            <a:spLocks noGrp="1"/>
          </p:cNvSpPr>
          <p:nvPr>
            <p:ph type="sldNum" sz="quarter" idx="12"/>
          </p:nvPr>
        </p:nvSpPr>
        <p:spPr/>
        <p:txBody>
          <a:bodyPr/>
          <a:lstStyle/>
          <a:p>
            <a:fld id="{EB9FA83D-1783-404A-8D23-3096DC504499}" type="slidenum">
              <a:rPr lang="de-AT" smtClean="0"/>
              <a:pPr/>
              <a:t>3</a:t>
            </a:fld>
            <a:endParaRPr lang="de-AT" dirty="0"/>
          </a:p>
        </p:txBody>
      </p:sp>
      <p:sp>
        <p:nvSpPr>
          <p:cNvPr id="5" name="Textplatzhalter 4">
            <a:extLst>
              <a:ext uri="{FF2B5EF4-FFF2-40B4-BE49-F238E27FC236}">
                <a16:creationId xmlns:a16="http://schemas.microsoft.com/office/drawing/2014/main" id="{372B8D5C-EC01-B7A5-A939-B34B2BCEEFC9}"/>
              </a:ext>
            </a:extLst>
          </p:cNvPr>
          <p:cNvSpPr>
            <a:spLocks noGrp="1"/>
          </p:cNvSpPr>
          <p:nvPr>
            <p:ph type="body" sz="quarter" idx="13"/>
          </p:nvPr>
        </p:nvSpPr>
        <p:spPr/>
        <p:txBody>
          <a:bodyPr/>
          <a:lstStyle/>
          <a:p>
            <a:r>
              <a:rPr lang="de-DE" dirty="0"/>
              <a:t>Derzeit sind wir auf der Suche nach Studierenden, die schon während ihres Studiums bei uns einsteigen oder mit dem fertigen Abschluss direkt starten wollen und an einem mittel- bis langfristigen Engagement interessiert sind. Wir suchen Persönlichkeiten mit Leidenschaft,  fundiertem Verständnis und fachlichem Tiefgang. Bei uns sind Spezialist*innen bestens aufgehoben, die auch gerne mit Expert*innen anderer Gebiete zusammenarbeiten und den Austausch über die eigene Kernkompetenz hinaus pflegen und schätzen.</a:t>
            </a:r>
          </a:p>
        </p:txBody>
      </p:sp>
      <p:sp>
        <p:nvSpPr>
          <p:cNvPr id="7" name="Textfeld 6">
            <a:extLst>
              <a:ext uri="{FF2B5EF4-FFF2-40B4-BE49-F238E27FC236}">
                <a16:creationId xmlns:a16="http://schemas.microsoft.com/office/drawing/2014/main" id="{EEAAA5AE-B2F9-F7DA-1E47-C3FECFE2381D}"/>
              </a:ext>
            </a:extLst>
          </p:cNvPr>
          <p:cNvSpPr txBox="1"/>
          <p:nvPr/>
        </p:nvSpPr>
        <p:spPr>
          <a:xfrm>
            <a:off x="8373168" y="4756870"/>
            <a:ext cx="3410845" cy="1495602"/>
          </a:xfrm>
          <a:prstGeom prst="rect">
            <a:avLst/>
          </a:prstGeom>
          <a:noFill/>
        </p:spPr>
        <p:txBody>
          <a:bodyPr wrap="square" rtlCol="0">
            <a:spAutoFit/>
          </a:bodyPr>
          <a:lstStyle/>
          <a:p>
            <a:pPr algn="just">
              <a:lnSpc>
                <a:spcPct val="120000"/>
              </a:lnSpc>
            </a:pPr>
            <a:r>
              <a:rPr lang="de-DE" sz="1100" dirty="0">
                <a:latin typeface="+mj-lt"/>
                <a:ea typeface="Verdana" panose="020B0604030504040204" pitchFamily="34" charset="0"/>
              </a:rPr>
              <a:t> Du bist engagierte Student*in oder weist einen </a:t>
            </a:r>
            <a:br>
              <a:rPr lang="de-DE" sz="1100" dirty="0">
                <a:latin typeface="+mj-lt"/>
                <a:ea typeface="Verdana" panose="020B0604030504040204" pitchFamily="34" charset="0"/>
              </a:rPr>
            </a:br>
            <a:r>
              <a:rPr lang="de-DE" sz="1100" dirty="0">
                <a:latin typeface="+mj-lt"/>
                <a:ea typeface="Verdana" panose="020B0604030504040204" pitchFamily="34" charset="0"/>
              </a:rPr>
              <a:t>   sehr guten technischen (Verfahrenstechnik, </a:t>
            </a:r>
            <a:br>
              <a:rPr lang="de-DE" sz="1100" dirty="0">
                <a:latin typeface="+mj-lt"/>
                <a:ea typeface="Verdana" panose="020B0604030504040204" pitchFamily="34" charset="0"/>
              </a:rPr>
            </a:br>
            <a:r>
              <a:rPr lang="de-DE" sz="1100" dirty="0">
                <a:latin typeface="+mj-lt"/>
                <a:ea typeface="Verdana" panose="020B0604030504040204" pitchFamily="34" charset="0"/>
              </a:rPr>
              <a:t>     Maschinenbau, Energietechnik, Elektrotechnik, </a:t>
            </a:r>
            <a:br>
              <a:rPr lang="de-DE" sz="1100" dirty="0">
                <a:latin typeface="+mj-lt"/>
                <a:ea typeface="Verdana" panose="020B0604030504040204" pitchFamily="34" charset="0"/>
              </a:rPr>
            </a:br>
            <a:r>
              <a:rPr lang="de-DE" sz="1100" dirty="0">
                <a:latin typeface="+mj-lt"/>
                <a:ea typeface="Verdana" panose="020B0604030504040204" pitchFamily="34" charset="0"/>
              </a:rPr>
              <a:t>     Informatik, Physik, Chemie, …) oder </a:t>
            </a:r>
            <a:br>
              <a:rPr lang="de-DE" sz="1100" dirty="0">
                <a:latin typeface="+mj-lt"/>
                <a:ea typeface="Verdana" panose="020B0604030504040204" pitchFamily="34" charset="0"/>
              </a:rPr>
            </a:br>
            <a:r>
              <a:rPr lang="de-DE" sz="1100" dirty="0">
                <a:latin typeface="+mj-lt"/>
                <a:ea typeface="Verdana" panose="020B0604030504040204" pitchFamily="34" charset="0"/>
              </a:rPr>
              <a:t>    betriebswirtschaftlichen Hochschulabschluss bei technischem Interesse auf.</a:t>
            </a:r>
            <a:endParaRPr lang="de-AT" sz="1100" dirty="0">
              <a:latin typeface="+mj-lt"/>
              <a:ea typeface="Verdana" panose="020B0604030504040204" pitchFamily="34" charset="0"/>
            </a:endParaRPr>
          </a:p>
          <a:p>
            <a:pPr algn="r">
              <a:lnSpc>
                <a:spcPct val="120000"/>
              </a:lnSpc>
            </a:pPr>
            <a:endParaRPr lang="de-AT" sz="1100" dirty="0">
              <a:latin typeface="+mj-lt"/>
            </a:endParaRPr>
          </a:p>
        </p:txBody>
      </p:sp>
      <p:pic>
        <p:nvPicPr>
          <p:cNvPr id="8" name="Grafik 7" descr="Ein Bild, das Text enthält.&#10;&#10;Automatisch generierte Beschreibung">
            <a:extLst>
              <a:ext uri="{FF2B5EF4-FFF2-40B4-BE49-F238E27FC236}">
                <a16:creationId xmlns:a16="http://schemas.microsoft.com/office/drawing/2014/main" id="{0CA214A2-0727-2390-2B0A-AA7D082BFDF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448550" y="4847073"/>
            <a:ext cx="810503" cy="810503"/>
          </a:xfrm>
          <a:prstGeom prst="rect">
            <a:avLst/>
          </a:prstGeom>
        </p:spPr>
      </p:pic>
      <p:sp>
        <p:nvSpPr>
          <p:cNvPr id="9" name="Textfeld 8">
            <a:extLst>
              <a:ext uri="{FF2B5EF4-FFF2-40B4-BE49-F238E27FC236}">
                <a16:creationId xmlns:a16="http://schemas.microsoft.com/office/drawing/2014/main" id="{C32977F6-189E-3F64-856D-B98327C000A0}"/>
              </a:ext>
            </a:extLst>
          </p:cNvPr>
          <p:cNvSpPr txBox="1"/>
          <p:nvPr/>
        </p:nvSpPr>
        <p:spPr>
          <a:xfrm>
            <a:off x="1640809" y="5406210"/>
            <a:ext cx="2867599" cy="1089337"/>
          </a:xfrm>
          <a:prstGeom prst="rect">
            <a:avLst/>
          </a:prstGeom>
          <a:noFill/>
        </p:spPr>
        <p:txBody>
          <a:bodyPr wrap="square" rtlCol="0">
            <a:spAutoFit/>
          </a:bodyPr>
          <a:lstStyle/>
          <a:p>
            <a:pPr algn="just">
              <a:lnSpc>
                <a:spcPct val="120000"/>
              </a:lnSpc>
            </a:pPr>
            <a:r>
              <a:rPr lang="de-DE" sz="1100" dirty="0">
                <a:latin typeface="+mj-lt"/>
                <a:ea typeface="Verdana" panose="020B0604030504040204" pitchFamily="34" charset="0"/>
              </a:rPr>
              <a:t>Du bringst Leidenschaft für echte</a:t>
            </a:r>
          </a:p>
          <a:p>
            <a:pPr algn="just">
              <a:lnSpc>
                <a:spcPct val="120000"/>
              </a:lnSpc>
            </a:pPr>
            <a:r>
              <a:rPr lang="de-DE" sz="1100" dirty="0">
                <a:latin typeface="+mj-lt"/>
                <a:ea typeface="Verdana" panose="020B0604030504040204" pitchFamily="34" charset="0"/>
              </a:rPr>
              <a:t>Nachhaltigkeit  mit  und  möchtest</a:t>
            </a:r>
          </a:p>
          <a:p>
            <a:pPr algn="just">
              <a:lnSpc>
                <a:spcPct val="120000"/>
              </a:lnSpc>
            </a:pPr>
            <a:r>
              <a:rPr lang="de-DE" sz="1100" dirty="0">
                <a:latin typeface="+mj-lt"/>
                <a:ea typeface="Verdana" panose="020B0604030504040204" pitchFamily="34" charset="0"/>
              </a:rPr>
              <a:t>mit deiner Arbeit einen substanziellen</a:t>
            </a:r>
          </a:p>
          <a:p>
            <a:pPr algn="just">
              <a:lnSpc>
                <a:spcPct val="120000"/>
              </a:lnSpc>
            </a:pPr>
            <a:r>
              <a:rPr lang="de-DE" sz="1100" dirty="0">
                <a:latin typeface="+mj-lt"/>
                <a:ea typeface="Verdana" panose="020B0604030504040204" pitchFamily="34" charset="0"/>
              </a:rPr>
              <a:t>Beitrag zu einer positiven Veränderung unserer Gesellschaft leisten.</a:t>
            </a:r>
          </a:p>
        </p:txBody>
      </p:sp>
      <p:sp>
        <p:nvSpPr>
          <p:cNvPr id="10" name="Textfeld 9">
            <a:extLst>
              <a:ext uri="{FF2B5EF4-FFF2-40B4-BE49-F238E27FC236}">
                <a16:creationId xmlns:a16="http://schemas.microsoft.com/office/drawing/2014/main" id="{AE166FEE-1FAB-B235-A13F-66C4A6B94964}"/>
              </a:ext>
            </a:extLst>
          </p:cNvPr>
          <p:cNvSpPr txBox="1"/>
          <p:nvPr/>
        </p:nvSpPr>
        <p:spPr>
          <a:xfrm>
            <a:off x="9129121" y="3314688"/>
            <a:ext cx="2654892" cy="1089337"/>
          </a:xfrm>
          <a:prstGeom prst="rect">
            <a:avLst/>
          </a:prstGeom>
          <a:noFill/>
        </p:spPr>
        <p:txBody>
          <a:bodyPr wrap="square" rtlCol="0">
            <a:spAutoFit/>
          </a:bodyPr>
          <a:lstStyle/>
          <a:p>
            <a:pPr algn="just">
              <a:lnSpc>
                <a:spcPct val="120000"/>
              </a:lnSpc>
            </a:pPr>
            <a:r>
              <a:rPr lang="de-DE" sz="1100" dirty="0"/>
              <a:t>                       Du </a:t>
            </a:r>
            <a:r>
              <a:rPr lang="de-DE" sz="1100" dirty="0">
                <a:latin typeface="+mj-lt"/>
                <a:ea typeface="Verdana" panose="020B0604030504040204" pitchFamily="34" charset="0"/>
              </a:rPr>
              <a:t>zeichnest</a:t>
            </a:r>
            <a:r>
              <a:rPr lang="de-DE" sz="1100" dirty="0"/>
              <a:t> dich durch</a:t>
            </a:r>
            <a:br>
              <a:rPr lang="de-DE" sz="1100" dirty="0"/>
            </a:br>
            <a:r>
              <a:rPr lang="de-DE" sz="1100" dirty="0"/>
              <a:t>                   </a:t>
            </a:r>
            <a:r>
              <a:rPr lang="de-AT" sz="1100" dirty="0"/>
              <a:t>Integrität, Ehrlichkeit und Verlässlichkeit aus und schätzt schnelles Feedback und echte Wertschätzung.</a:t>
            </a:r>
            <a:endParaRPr lang="de-DE" sz="1100" dirty="0"/>
          </a:p>
        </p:txBody>
      </p:sp>
      <p:sp>
        <p:nvSpPr>
          <p:cNvPr id="12" name="Textfeld 11">
            <a:extLst>
              <a:ext uri="{FF2B5EF4-FFF2-40B4-BE49-F238E27FC236}">
                <a16:creationId xmlns:a16="http://schemas.microsoft.com/office/drawing/2014/main" id="{F43B6A61-12F2-487B-1BCC-04BBDD81A785}"/>
              </a:ext>
            </a:extLst>
          </p:cNvPr>
          <p:cNvSpPr txBox="1"/>
          <p:nvPr/>
        </p:nvSpPr>
        <p:spPr>
          <a:xfrm>
            <a:off x="7657020" y="1369660"/>
            <a:ext cx="4114800" cy="1089337"/>
          </a:xfrm>
          <a:prstGeom prst="rect">
            <a:avLst/>
          </a:prstGeom>
          <a:noFill/>
        </p:spPr>
        <p:txBody>
          <a:bodyPr wrap="square" rtlCol="0">
            <a:spAutoFit/>
          </a:bodyPr>
          <a:lstStyle/>
          <a:p>
            <a:pPr algn="just">
              <a:lnSpc>
                <a:spcPct val="120000"/>
              </a:lnSpc>
            </a:pPr>
            <a:r>
              <a:rPr lang="de-DE" sz="1100" dirty="0">
                <a:latin typeface="+mj-lt"/>
                <a:ea typeface="Verdana" panose="020B0604030504040204" pitchFamily="34" charset="0"/>
              </a:rPr>
              <a:t>         Du interessierst dich für innovative, abwechslungs-</a:t>
            </a:r>
            <a:br>
              <a:rPr lang="de-DE" sz="1100" dirty="0">
                <a:latin typeface="+mj-lt"/>
                <a:ea typeface="Verdana" panose="020B0604030504040204" pitchFamily="34" charset="0"/>
              </a:rPr>
            </a:br>
            <a:r>
              <a:rPr lang="de-DE" sz="1100" dirty="0">
                <a:latin typeface="+mj-lt"/>
                <a:ea typeface="Verdana" panose="020B0604030504040204" pitchFamily="34" charset="0"/>
              </a:rPr>
              <a:t>      reiche und eigenständige Arbeit in einer schnell wachsenden Unternehmensgruppe und bist bereit, dich selbst laufend weiterzuentwickeln, um den sich verändernden Anforderungen unserer Arbeit gerecht zu werden.</a:t>
            </a:r>
          </a:p>
        </p:txBody>
      </p:sp>
      <p:pic>
        <p:nvPicPr>
          <p:cNvPr id="17" name="Grafik 16" descr="Ein Bild, das Text enthält.&#10;&#10;Automatisch generierte Beschreibung">
            <a:extLst>
              <a:ext uri="{FF2B5EF4-FFF2-40B4-BE49-F238E27FC236}">
                <a16:creationId xmlns:a16="http://schemas.microsoft.com/office/drawing/2014/main" id="{F5D1D35A-100D-7611-1280-E7ECA881F3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9137" y="702773"/>
            <a:ext cx="903335" cy="1029270"/>
          </a:xfrm>
          <a:prstGeom prst="rect">
            <a:avLst/>
          </a:prstGeom>
        </p:spPr>
      </p:pic>
      <p:pic>
        <p:nvPicPr>
          <p:cNvPr id="18" name="Grafik 17">
            <a:extLst>
              <a:ext uri="{FF2B5EF4-FFF2-40B4-BE49-F238E27FC236}">
                <a16:creationId xmlns:a16="http://schemas.microsoft.com/office/drawing/2014/main" id="{9B8731CF-AC8F-AE96-A63D-2A0069255E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3034" y="2667367"/>
            <a:ext cx="612000" cy="956422"/>
          </a:xfrm>
          <a:prstGeom prst="rect">
            <a:avLst/>
          </a:prstGeom>
        </p:spPr>
      </p:pic>
      <p:pic>
        <p:nvPicPr>
          <p:cNvPr id="19" name="Grafik 18" descr="Ein Bild, das Silhouette enthält.&#10;&#10;Automatisch generierte Beschreibung">
            <a:extLst>
              <a:ext uri="{FF2B5EF4-FFF2-40B4-BE49-F238E27FC236}">
                <a16:creationId xmlns:a16="http://schemas.microsoft.com/office/drawing/2014/main" id="{A8E70077-7895-509D-34E6-CA4CEC6B2A3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3268222" y="3623789"/>
            <a:ext cx="769953" cy="583203"/>
          </a:xfrm>
          <a:prstGeom prst="rect">
            <a:avLst/>
          </a:prstGeom>
        </p:spPr>
      </p:pic>
      <p:pic>
        <p:nvPicPr>
          <p:cNvPr id="20" name="Grafik 19" descr="Ein Bild, das Text enthält.&#10;&#10;Automatisch generierte Beschreibung">
            <a:extLst>
              <a:ext uri="{FF2B5EF4-FFF2-40B4-BE49-F238E27FC236}">
                <a16:creationId xmlns:a16="http://schemas.microsoft.com/office/drawing/2014/main" id="{D1F81A01-55FF-2428-1E3E-3F599927CDC3}"/>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6332257" y="3008314"/>
            <a:ext cx="1092143" cy="1162097"/>
          </a:xfrm>
          <a:prstGeom prst="rect">
            <a:avLst/>
          </a:prstGeom>
        </p:spPr>
      </p:pic>
      <p:pic>
        <p:nvPicPr>
          <p:cNvPr id="21" name="Grafik 20" descr="Ein Bild, das Text, Schild, draußen, Pol enthält.&#10;&#10;Automatisch generierte Beschreibung">
            <a:extLst>
              <a:ext uri="{FF2B5EF4-FFF2-40B4-BE49-F238E27FC236}">
                <a16:creationId xmlns:a16="http://schemas.microsoft.com/office/drawing/2014/main" id="{C54C1DFC-4D1E-6A3F-E3E7-21FD76C44DD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126071" y="4930782"/>
            <a:ext cx="855814" cy="855814"/>
          </a:xfrm>
          <a:prstGeom prst="rect">
            <a:avLst/>
          </a:prstGeom>
        </p:spPr>
      </p:pic>
      <p:sp>
        <p:nvSpPr>
          <p:cNvPr id="24" name="Textfeld 23">
            <a:extLst>
              <a:ext uri="{FF2B5EF4-FFF2-40B4-BE49-F238E27FC236}">
                <a16:creationId xmlns:a16="http://schemas.microsoft.com/office/drawing/2014/main" id="{A76C523E-5515-6C06-5A94-4DDDBD02C4AF}"/>
              </a:ext>
            </a:extLst>
          </p:cNvPr>
          <p:cNvSpPr txBox="1"/>
          <p:nvPr/>
        </p:nvSpPr>
        <p:spPr>
          <a:xfrm>
            <a:off x="1127835" y="3778278"/>
            <a:ext cx="3273458" cy="886205"/>
          </a:xfrm>
          <a:prstGeom prst="rect">
            <a:avLst/>
          </a:prstGeom>
          <a:noFill/>
        </p:spPr>
        <p:txBody>
          <a:bodyPr wrap="square" rtlCol="0">
            <a:spAutoFit/>
          </a:bodyPr>
          <a:lstStyle>
            <a:defPPr>
              <a:defRPr lang="de-DE"/>
            </a:defPPr>
            <a:lvl1pPr>
              <a:lnSpc>
                <a:spcPct val="120000"/>
              </a:lnSpc>
              <a:defRPr sz="1100"/>
            </a:lvl1pPr>
          </a:lstStyle>
          <a:p>
            <a:r>
              <a:rPr lang="de-DE" dirty="0"/>
              <a:t>Du schätzt interdisziplinäres</a:t>
            </a:r>
            <a:br>
              <a:rPr lang="de-DE" dirty="0"/>
            </a:br>
            <a:r>
              <a:rPr lang="de-DE" dirty="0"/>
              <a:t>Arbeiten in Teams mit Fokus </a:t>
            </a:r>
            <a:br>
              <a:rPr lang="de-DE" dirty="0"/>
            </a:br>
            <a:r>
              <a:rPr lang="de-DE" dirty="0"/>
              <a:t>auf  dem  effektiven,  effizienten </a:t>
            </a:r>
            <a:br>
              <a:rPr lang="de-DE" dirty="0"/>
            </a:br>
            <a:r>
              <a:rPr lang="de-DE" dirty="0"/>
              <a:t>und nachhaltigen Lösen von Kundenproblemen.</a:t>
            </a:r>
          </a:p>
        </p:txBody>
      </p:sp>
      <p:sp>
        <p:nvSpPr>
          <p:cNvPr id="30" name="Freihandform: Form 29">
            <a:extLst>
              <a:ext uri="{FF2B5EF4-FFF2-40B4-BE49-F238E27FC236}">
                <a16:creationId xmlns:a16="http://schemas.microsoft.com/office/drawing/2014/main" id="{37A8C0C3-D3AD-177E-84B5-DA8094F78326}"/>
              </a:ext>
            </a:extLst>
          </p:cNvPr>
          <p:cNvSpPr/>
          <p:nvPr/>
        </p:nvSpPr>
        <p:spPr>
          <a:xfrm>
            <a:off x="3103438" y="609783"/>
            <a:ext cx="6899913" cy="5441975"/>
          </a:xfrm>
          <a:custGeom>
            <a:avLst/>
            <a:gdLst>
              <a:gd name="connsiteX0" fmla="*/ 4765865 w 6899913"/>
              <a:gd name="connsiteY0" fmla="*/ 4245689 h 5441975"/>
              <a:gd name="connsiteX1" fmla="*/ 4217580 w 6899913"/>
              <a:gd name="connsiteY1" fmla="*/ 4793975 h 5441975"/>
              <a:gd name="connsiteX2" fmla="*/ 4765865 w 6899913"/>
              <a:gd name="connsiteY2" fmla="*/ 5342261 h 5441975"/>
              <a:gd name="connsiteX3" fmla="*/ 5314150 w 6899913"/>
              <a:gd name="connsiteY3" fmla="*/ 4793975 h 5441975"/>
              <a:gd name="connsiteX4" fmla="*/ 4765865 w 6899913"/>
              <a:gd name="connsiteY4" fmla="*/ 4245689 h 5441975"/>
              <a:gd name="connsiteX5" fmla="*/ 1448776 w 6899913"/>
              <a:gd name="connsiteY5" fmla="*/ 4228895 h 5441975"/>
              <a:gd name="connsiteX6" fmla="*/ 900490 w 6899913"/>
              <a:gd name="connsiteY6" fmla="*/ 4777181 h 5441975"/>
              <a:gd name="connsiteX7" fmla="*/ 1448776 w 6899913"/>
              <a:gd name="connsiteY7" fmla="*/ 5325467 h 5441975"/>
              <a:gd name="connsiteX8" fmla="*/ 1997062 w 6899913"/>
              <a:gd name="connsiteY8" fmla="*/ 4777181 h 5441975"/>
              <a:gd name="connsiteX9" fmla="*/ 1448776 w 6899913"/>
              <a:gd name="connsiteY9" fmla="*/ 4228895 h 5441975"/>
              <a:gd name="connsiteX10" fmla="*/ 3180660 w 6899913"/>
              <a:gd name="connsiteY10" fmla="*/ 3608239 h 5441975"/>
              <a:gd name="connsiteX11" fmla="*/ 3072005 w 6899913"/>
              <a:gd name="connsiteY11" fmla="*/ 3681527 h 5441975"/>
              <a:gd name="connsiteX12" fmla="*/ 3139684 w 6899913"/>
              <a:gd name="connsiteY12" fmla="*/ 3763554 h 5441975"/>
              <a:gd name="connsiteX13" fmla="*/ 3801536 w 6899913"/>
              <a:gd name="connsiteY13" fmla="*/ 4037702 h 5441975"/>
              <a:gd name="connsiteX14" fmla="*/ 4165870 w 6899913"/>
              <a:gd name="connsiteY14" fmla="*/ 3964147 h 5441975"/>
              <a:gd name="connsiteX15" fmla="*/ 4247395 w 6899913"/>
              <a:gd name="connsiteY15" fmla="*/ 3919897 h 5441975"/>
              <a:gd name="connsiteX16" fmla="*/ 4181447 w 6899913"/>
              <a:gd name="connsiteY16" fmla="*/ 3805672 h 5441975"/>
              <a:gd name="connsiteX17" fmla="*/ 4117165 w 6899913"/>
              <a:gd name="connsiteY17" fmla="*/ 3840562 h 5441975"/>
              <a:gd name="connsiteX18" fmla="*/ 3801876 w 6899913"/>
              <a:gd name="connsiteY18" fmla="*/ 3904216 h 5441975"/>
              <a:gd name="connsiteX19" fmla="*/ 3229120 w 6899913"/>
              <a:gd name="connsiteY19" fmla="*/ 3666973 h 5441975"/>
              <a:gd name="connsiteX20" fmla="*/ 2993540 w 6899913"/>
              <a:gd name="connsiteY20" fmla="*/ 3127161 h 5441975"/>
              <a:gd name="connsiteX21" fmla="*/ 2868762 w 6899913"/>
              <a:gd name="connsiteY21" fmla="*/ 3133701 h 5441975"/>
              <a:gd name="connsiteX22" fmla="*/ 2884552 w 6899913"/>
              <a:gd name="connsiteY22" fmla="*/ 3290339 h 5441975"/>
              <a:gd name="connsiteX23" fmla="*/ 3025390 w 6899913"/>
              <a:gd name="connsiteY23" fmla="*/ 3625029 h 5441975"/>
              <a:gd name="connsiteX24" fmla="*/ 3034025 w 6899913"/>
              <a:gd name="connsiteY24" fmla="*/ 3635495 h 5441975"/>
              <a:gd name="connsiteX25" fmla="*/ 3142680 w 6899913"/>
              <a:gd name="connsiteY25" fmla="*/ 3562207 h 5441975"/>
              <a:gd name="connsiteX26" fmla="*/ 3130211 w 6899913"/>
              <a:gd name="connsiteY26" fmla="*/ 3547095 h 5441975"/>
              <a:gd name="connsiteX27" fmla="*/ 2996058 w 6899913"/>
              <a:gd name="connsiteY27" fmla="*/ 3177034 h 5441975"/>
              <a:gd name="connsiteX28" fmla="*/ 4718089 w 6899913"/>
              <a:gd name="connsiteY28" fmla="*/ 2920324 h 5441975"/>
              <a:gd name="connsiteX29" fmla="*/ 4596836 w 6899913"/>
              <a:gd name="connsiteY29" fmla="*/ 2946097 h 5441975"/>
              <a:gd name="connsiteX30" fmla="*/ 4602543 w 6899913"/>
              <a:gd name="connsiteY30" fmla="*/ 2970861 h 5441975"/>
              <a:gd name="connsiteX31" fmla="*/ 4611876 w 6899913"/>
              <a:gd name="connsiteY31" fmla="*/ 3094216 h 5441975"/>
              <a:gd name="connsiteX32" fmla="*/ 4254755 w 6899913"/>
              <a:gd name="connsiteY32" fmla="*/ 3765881 h 5441975"/>
              <a:gd name="connsiteX33" fmla="*/ 4233670 w 6899913"/>
              <a:gd name="connsiteY33" fmla="*/ 3777326 h 5441975"/>
              <a:gd name="connsiteX34" fmla="*/ 4299618 w 6899913"/>
              <a:gd name="connsiteY34" fmla="*/ 3891551 h 5441975"/>
              <a:gd name="connsiteX35" fmla="*/ 4324863 w 6899913"/>
              <a:gd name="connsiteY35" fmla="*/ 3877848 h 5441975"/>
              <a:gd name="connsiteX36" fmla="*/ 4737536 w 6899913"/>
              <a:gd name="connsiteY36" fmla="*/ 3101702 h 5441975"/>
              <a:gd name="connsiteX37" fmla="*/ 4724905 w 6899913"/>
              <a:gd name="connsiteY37" fmla="*/ 2947563 h 5441975"/>
              <a:gd name="connsiteX38" fmla="*/ 538480 w 6899913"/>
              <a:gd name="connsiteY38" fmla="*/ 2808554 h 5441975"/>
              <a:gd name="connsiteX39" fmla="*/ 80855 w 6899913"/>
              <a:gd name="connsiteY39" fmla="*/ 3253139 h 5441975"/>
              <a:gd name="connsiteX40" fmla="*/ 538480 w 6899913"/>
              <a:gd name="connsiteY40" fmla="*/ 3697724 h 5441975"/>
              <a:gd name="connsiteX41" fmla="*/ 996105 w 6899913"/>
              <a:gd name="connsiteY41" fmla="*/ 3253139 h 5441975"/>
              <a:gd name="connsiteX42" fmla="*/ 538480 w 6899913"/>
              <a:gd name="connsiteY42" fmla="*/ 2808554 h 5441975"/>
              <a:gd name="connsiteX43" fmla="*/ 3801876 w 6899913"/>
              <a:gd name="connsiteY43" fmla="*/ 2408859 h 5441975"/>
              <a:gd name="connsiteX44" fmla="*/ 3116519 w 6899913"/>
              <a:gd name="connsiteY44" fmla="*/ 3094216 h 5441975"/>
              <a:gd name="connsiteX45" fmla="*/ 3801876 w 6899913"/>
              <a:gd name="connsiteY45" fmla="*/ 3779573 h 5441975"/>
              <a:gd name="connsiteX46" fmla="*/ 4487233 w 6899913"/>
              <a:gd name="connsiteY46" fmla="*/ 3094216 h 5441975"/>
              <a:gd name="connsiteX47" fmla="*/ 3801876 w 6899913"/>
              <a:gd name="connsiteY47" fmla="*/ 2408859 h 5441975"/>
              <a:gd name="connsiteX48" fmla="*/ 3996158 w 6899913"/>
              <a:gd name="connsiteY48" fmla="*/ 2186257 h 5441975"/>
              <a:gd name="connsiteX49" fmla="*/ 3975420 w 6899913"/>
              <a:gd name="connsiteY49" fmla="*/ 2303870 h 5441975"/>
              <a:gd name="connsiteX50" fmla="*/ 4117165 w 6899913"/>
              <a:gd name="connsiteY50" fmla="*/ 2347870 h 5441975"/>
              <a:gd name="connsiteX51" fmla="*/ 4575460 w 6899913"/>
              <a:gd name="connsiteY51" fmla="*/ 2853347 h 5441975"/>
              <a:gd name="connsiteX52" fmla="*/ 4583494 w 6899913"/>
              <a:gd name="connsiteY52" fmla="*/ 2888206 h 5441975"/>
              <a:gd name="connsiteX53" fmla="*/ 4703661 w 6899913"/>
              <a:gd name="connsiteY53" fmla="*/ 2862663 h 5441975"/>
              <a:gd name="connsiteX54" fmla="*/ 4688357 w 6899913"/>
              <a:gd name="connsiteY54" fmla="*/ 2801500 h 5441975"/>
              <a:gd name="connsiteX55" fmla="*/ 4079874 w 6899913"/>
              <a:gd name="connsiteY55" fmla="*/ 2207783 h 5441975"/>
              <a:gd name="connsiteX56" fmla="*/ 3801536 w 6899913"/>
              <a:gd name="connsiteY56" fmla="*/ 2165702 h 5441975"/>
              <a:gd name="connsiteX57" fmla="*/ 2884552 w 6899913"/>
              <a:gd name="connsiteY57" fmla="*/ 2913065 h 5441975"/>
              <a:gd name="connsiteX58" fmla="*/ 2868304 w 6899913"/>
              <a:gd name="connsiteY58" fmla="*/ 3074243 h 5441975"/>
              <a:gd name="connsiteX59" fmla="*/ 2993215 w 6899913"/>
              <a:gd name="connsiteY59" fmla="*/ 3067697 h 5441975"/>
              <a:gd name="connsiteX60" fmla="*/ 2996058 w 6899913"/>
              <a:gd name="connsiteY60" fmla="*/ 3011398 h 5441975"/>
              <a:gd name="connsiteX61" fmla="*/ 3801876 w 6899913"/>
              <a:gd name="connsiteY61" fmla="*/ 2284216 h 5441975"/>
              <a:gd name="connsiteX62" fmla="*/ 3884694 w 6899913"/>
              <a:gd name="connsiteY62" fmla="*/ 2288398 h 5441975"/>
              <a:gd name="connsiteX63" fmla="*/ 3916964 w 6899913"/>
              <a:gd name="connsiteY63" fmla="*/ 2293323 h 5441975"/>
              <a:gd name="connsiteX64" fmla="*/ 3937530 w 6899913"/>
              <a:gd name="connsiteY64" fmla="*/ 2176684 h 5441975"/>
              <a:gd name="connsiteX65" fmla="*/ 3897237 w 6899913"/>
              <a:gd name="connsiteY65" fmla="*/ 2170534 h 5441975"/>
              <a:gd name="connsiteX66" fmla="*/ 3801536 w 6899913"/>
              <a:gd name="connsiteY66" fmla="*/ 2165702 h 5441975"/>
              <a:gd name="connsiteX67" fmla="*/ 6361433 w 6899913"/>
              <a:gd name="connsiteY67" fmla="*/ 2112356 h 5441975"/>
              <a:gd name="connsiteX68" fmla="*/ 5903808 w 6899913"/>
              <a:gd name="connsiteY68" fmla="*/ 2556941 h 5441975"/>
              <a:gd name="connsiteX69" fmla="*/ 6361433 w 6899913"/>
              <a:gd name="connsiteY69" fmla="*/ 3001526 h 5441975"/>
              <a:gd name="connsiteX70" fmla="*/ 6819058 w 6899913"/>
              <a:gd name="connsiteY70" fmla="*/ 2556941 h 5441975"/>
              <a:gd name="connsiteX71" fmla="*/ 6361433 w 6899913"/>
              <a:gd name="connsiteY71" fmla="*/ 2112356 h 5441975"/>
              <a:gd name="connsiteX72" fmla="*/ 4210553 w 6899913"/>
              <a:gd name="connsiteY72" fmla="*/ 99714 h 5441975"/>
              <a:gd name="connsiteX73" fmla="*/ 3662268 w 6899913"/>
              <a:gd name="connsiteY73" fmla="*/ 648001 h 5441975"/>
              <a:gd name="connsiteX74" fmla="*/ 4210553 w 6899913"/>
              <a:gd name="connsiteY74" fmla="*/ 1196287 h 5441975"/>
              <a:gd name="connsiteX75" fmla="*/ 4758838 w 6899913"/>
              <a:gd name="connsiteY75" fmla="*/ 648001 h 5441975"/>
              <a:gd name="connsiteX76" fmla="*/ 4210553 w 6899913"/>
              <a:gd name="connsiteY76" fmla="*/ 99714 h 5441975"/>
              <a:gd name="connsiteX77" fmla="*/ 4210554 w 6899913"/>
              <a:gd name="connsiteY77" fmla="*/ 0 h 5441975"/>
              <a:gd name="connsiteX78" fmla="*/ 4858554 w 6899913"/>
              <a:gd name="connsiteY78" fmla="*/ 648001 h 5441975"/>
              <a:gd name="connsiteX79" fmla="*/ 4210554 w 6899913"/>
              <a:gd name="connsiteY79" fmla="*/ 1296001 h 5441975"/>
              <a:gd name="connsiteX80" fmla="*/ 4154138 w 6899913"/>
              <a:gd name="connsiteY80" fmla="*/ 1290314 h 5441975"/>
              <a:gd name="connsiteX81" fmla="*/ 4005674 w 6899913"/>
              <a:gd name="connsiteY81" fmla="*/ 2132291 h 5441975"/>
              <a:gd name="connsiteX82" fmla="*/ 4092467 w 6899913"/>
              <a:gd name="connsiteY82" fmla="*/ 2154607 h 5441975"/>
              <a:gd name="connsiteX83" fmla="*/ 4736055 w 6899913"/>
              <a:gd name="connsiteY83" fmla="*/ 2782577 h 5441975"/>
              <a:gd name="connsiteX84" fmla="*/ 4753446 w 6899913"/>
              <a:gd name="connsiteY84" fmla="*/ 2852081 h 5441975"/>
              <a:gd name="connsiteX85" fmla="*/ 5829808 w 6899913"/>
              <a:gd name="connsiteY85" fmla="*/ 2623293 h 5441975"/>
              <a:gd name="connsiteX86" fmla="*/ 5822953 w 6899913"/>
              <a:gd name="connsiteY86" fmla="*/ 2556941 h 5441975"/>
              <a:gd name="connsiteX87" fmla="*/ 6361433 w 6899913"/>
              <a:gd name="connsiteY87" fmla="*/ 2031501 h 5441975"/>
              <a:gd name="connsiteX88" fmla="*/ 6899913 w 6899913"/>
              <a:gd name="connsiteY88" fmla="*/ 2556941 h 5441975"/>
              <a:gd name="connsiteX89" fmla="*/ 6361433 w 6899913"/>
              <a:gd name="connsiteY89" fmla="*/ 3082381 h 5441975"/>
              <a:gd name="connsiteX90" fmla="*/ 5865269 w 6899913"/>
              <a:gd name="connsiteY90" fmla="*/ 2761466 h 5441975"/>
              <a:gd name="connsiteX91" fmla="*/ 5839947 w 6899913"/>
              <a:gd name="connsiteY91" fmla="*/ 2681865 h 5441975"/>
              <a:gd name="connsiteX92" fmla="*/ 4767874 w 6899913"/>
              <a:gd name="connsiteY92" fmla="*/ 2909742 h 5441975"/>
              <a:gd name="connsiteX93" fmla="*/ 4774711 w 6899913"/>
              <a:gd name="connsiteY93" fmla="*/ 2937067 h 5441975"/>
              <a:gd name="connsiteX94" fmla="*/ 4788071 w 6899913"/>
              <a:gd name="connsiteY94" fmla="*/ 3100099 h 5441975"/>
              <a:gd name="connsiteX95" fmla="*/ 4351590 w 6899913"/>
              <a:gd name="connsiteY95" fmla="*/ 3921023 h 5441975"/>
              <a:gd name="connsiteX96" fmla="*/ 4325711 w 6899913"/>
              <a:gd name="connsiteY96" fmla="*/ 3936745 h 5441975"/>
              <a:gd name="connsiteX97" fmla="*/ 4484912 w 6899913"/>
              <a:gd name="connsiteY97" fmla="*/ 4212489 h 5441975"/>
              <a:gd name="connsiteX98" fmla="*/ 4513635 w 6899913"/>
              <a:gd name="connsiteY98" fmla="*/ 4196898 h 5441975"/>
              <a:gd name="connsiteX99" fmla="*/ 4765866 w 6899913"/>
              <a:gd name="connsiteY99" fmla="*/ 4145975 h 5441975"/>
              <a:gd name="connsiteX100" fmla="*/ 5413866 w 6899913"/>
              <a:gd name="connsiteY100" fmla="*/ 4793975 h 5441975"/>
              <a:gd name="connsiteX101" fmla="*/ 4765866 w 6899913"/>
              <a:gd name="connsiteY101" fmla="*/ 5441975 h 5441975"/>
              <a:gd name="connsiteX102" fmla="*/ 4117866 w 6899913"/>
              <a:gd name="connsiteY102" fmla="*/ 4793975 h 5441975"/>
              <a:gd name="connsiteX103" fmla="*/ 4403563 w 6899913"/>
              <a:gd name="connsiteY103" fmla="*/ 4256643 h 5441975"/>
              <a:gd name="connsiteX104" fmla="*/ 4432688 w 6899913"/>
              <a:gd name="connsiteY104" fmla="*/ 4240835 h 5441975"/>
              <a:gd name="connsiteX105" fmla="*/ 4274932 w 6899913"/>
              <a:gd name="connsiteY105" fmla="*/ 3967593 h 5441975"/>
              <a:gd name="connsiteX106" fmla="*/ 4269964 w 6899913"/>
              <a:gd name="connsiteY106" fmla="*/ 3970612 h 5441975"/>
              <a:gd name="connsiteX107" fmla="*/ 3798071 w 6899913"/>
              <a:gd name="connsiteY107" fmla="*/ 4090099 h 5441975"/>
              <a:gd name="connsiteX108" fmla="*/ 3098036 w 6899913"/>
              <a:gd name="connsiteY108" fmla="*/ 3800135 h 5441975"/>
              <a:gd name="connsiteX109" fmla="*/ 3025857 w 6899913"/>
              <a:gd name="connsiteY109" fmla="*/ 3712654 h 5441975"/>
              <a:gd name="connsiteX110" fmla="*/ 1985629 w 6899913"/>
              <a:gd name="connsiteY110" fmla="*/ 4414297 h 5441975"/>
              <a:gd name="connsiteX111" fmla="*/ 1986108 w 6899913"/>
              <a:gd name="connsiteY111" fmla="*/ 4414878 h 5441975"/>
              <a:gd name="connsiteX112" fmla="*/ 2096776 w 6899913"/>
              <a:gd name="connsiteY112" fmla="*/ 4777181 h 5441975"/>
              <a:gd name="connsiteX113" fmla="*/ 1448776 w 6899913"/>
              <a:gd name="connsiteY113" fmla="*/ 5425181 h 5441975"/>
              <a:gd name="connsiteX114" fmla="*/ 800776 w 6899913"/>
              <a:gd name="connsiteY114" fmla="*/ 4777181 h 5441975"/>
              <a:gd name="connsiteX115" fmla="*/ 1448776 w 6899913"/>
              <a:gd name="connsiteY115" fmla="*/ 4129181 h 5441975"/>
              <a:gd name="connsiteX116" fmla="*/ 1906982 w 6899913"/>
              <a:gd name="connsiteY116" fmla="*/ 4318976 h 5441975"/>
              <a:gd name="connsiteX117" fmla="*/ 1947649 w 6899913"/>
              <a:gd name="connsiteY117" fmla="*/ 4368265 h 5441975"/>
              <a:gd name="connsiteX118" fmla="*/ 2987877 w 6899913"/>
              <a:gd name="connsiteY118" fmla="*/ 3666622 h 5441975"/>
              <a:gd name="connsiteX119" fmla="*/ 2977148 w 6899913"/>
              <a:gd name="connsiteY119" fmla="*/ 3653618 h 5441975"/>
              <a:gd name="connsiteX120" fmla="*/ 2828185 w 6899913"/>
              <a:gd name="connsiteY120" fmla="*/ 3299619 h 5441975"/>
              <a:gd name="connsiteX121" fmla="*/ 2811760 w 6899913"/>
              <a:gd name="connsiteY121" fmla="*/ 3136688 h 5441975"/>
              <a:gd name="connsiteX122" fmla="*/ 1074336 w 6899913"/>
              <a:gd name="connsiteY122" fmla="*/ 3227742 h 5441975"/>
              <a:gd name="connsiteX123" fmla="*/ 1076960 w 6899913"/>
              <a:gd name="connsiteY123" fmla="*/ 3253139 h 5441975"/>
              <a:gd name="connsiteX124" fmla="*/ 538480 w 6899913"/>
              <a:gd name="connsiteY124" fmla="*/ 3778579 h 5441975"/>
              <a:gd name="connsiteX125" fmla="*/ 0 w 6899913"/>
              <a:gd name="connsiteY125" fmla="*/ 3253139 h 5441975"/>
              <a:gd name="connsiteX126" fmla="*/ 538480 w 6899913"/>
              <a:gd name="connsiteY126" fmla="*/ 2727699 h 5441975"/>
              <a:gd name="connsiteX127" fmla="*/ 1066020 w 6899913"/>
              <a:gd name="connsiteY127" fmla="*/ 3147245 h 5441975"/>
              <a:gd name="connsiteX128" fmla="*/ 1068225 w 6899913"/>
              <a:gd name="connsiteY128" fmla="*/ 3168581 h 5441975"/>
              <a:gd name="connsiteX129" fmla="*/ 2810372 w 6899913"/>
              <a:gd name="connsiteY129" fmla="*/ 3077279 h 5441975"/>
              <a:gd name="connsiteX130" fmla="*/ 2828185 w 6899913"/>
              <a:gd name="connsiteY130" fmla="*/ 2900580 h 5441975"/>
              <a:gd name="connsiteX131" fmla="*/ 3798071 w 6899913"/>
              <a:gd name="connsiteY131" fmla="*/ 2110099 h 5441975"/>
              <a:gd name="connsiteX132" fmla="*/ 3899293 w 6899913"/>
              <a:gd name="connsiteY132" fmla="*/ 2115210 h 5441975"/>
              <a:gd name="connsiteX133" fmla="*/ 3947084 w 6899913"/>
              <a:gd name="connsiteY133" fmla="*/ 2122504 h 5441975"/>
              <a:gd name="connsiteX134" fmla="*/ 4094875 w 6899913"/>
              <a:gd name="connsiteY134" fmla="*/ 1284339 h 5441975"/>
              <a:gd name="connsiteX135" fmla="*/ 4079960 w 6899913"/>
              <a:gd name="connsiteY135" fmla="*/ 1282836 h 5441975"/>
              <a:gd name="connsiteX136" fmla="*/ 3562554 w 6899913"/>
              <a:gd name="connsiteY136" fmla="*/ 648001 h 5441975"/>
              <a:gd name="connsiteX137" fmla="*/ 4210554 w 6899913"/>
              <a:gd name="connsiteY137" fmla="*/ 0 h 544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6899913" h="5441975">
                <a:moveTo>
                  <a:pt x="4765865" y="4245689"/>
                </a:moveTo>
                <a:cubicBezTo>
                  <a:pt x="4463056" y="4245689"/>
                  <a:pt x="4217580" y="4491165"/>
                  <a:pt x="4217580" y="4793975"/>
                </a:cubicBezTo>
                <a:cubicBezTo>
                  <a:pt x="4217580" y="5096785"/>
                  <a:pt x="4463056" y="5342261"/>
                  <a:pt x="4765865" y="5342261"/>
                </a:cubicBezTo>
                <a:cubicBezTo>
                  <a:pt x="5068674" y="5342261"/>
                  <a:pt x="5314150" y="5096785"/>
                  <a:pt x="5314150" y="4793975"/>
                </a:cubicBezTo>
                <a:cubicBezTo>
                  <a:pt x="5314150" y="4491165"/>
                  <a:pt x="5068674" y="4245689"/>
                  <a:pt x="4765865" y="4245689"/>
                </a:cubicBezTo>
                <a:close/>
                <a:moveTo>
                  <a:pt x="1448776" y="4228895"/>
                </a:moveTo>
                <a:cubicBezTo>
                  <a:pt x="1145966" y="4228895"/>
                  <a:pt x="900490" y="4474371"/>
                  <a:pt x="900490" y="4777181"/>
                </a:cubicBezTo>
                <a:cubicBezTo>
                  <a:pt x="900490" y="5079991"/>
                  <a:pt x="1145966" y="5325467"/>
                  <a:pt x="1448776" y="5325467"/>
                </a:cubicBezTo>
                <a:cubicBezTo>
                  <a:pt x="1751586" y="5325467"/>
                  <a:pt x="1997062" y="5079991"/>
                  <a:pt x="1997062" y="4777181"/>
                </a:cubicBezTo>
                <a:cubicBezTo>
                  <a:pt x="1997062" y="4474371"/>
                  <a:pt x="1751586" y="4228895"/>
                  <a:pt x="1448776" y="4228895"/>
                </a:cubicBezTo>
                <a:close/>
                <a:moveTo>
                  <a:pt x="3180660" y="3608239"/>
                </a:moveTo>
                <a:lnTo>
                  <a:pt x="3072005" y="3681527"/>
                </a:lnTo>
                <a:lnTo>
                  <a:pt x="3139684" y="3763554"/>
                </a:lnTo>
                <a:cubicBezTo>
                  <a:pt x="3309067" y="3932937"/>
                  <a:pt x="3543067" y="4037702"/>
                  <a:pt x="3801536" y="4037702"/>
                </a:cubicBezTo>
                <a:cubicBezTo>
                  <a:pt x="3930771" y="4037702"/>
                  <a:pt x="4053888" y="4011511"/>
                  <a:pt x="4165870" y="3964147"/>
                </a:cubicBezTo>
                <a:lnTo>
                  <a:pt x="4247395" y="3919897"/>
                </a:lnTo>
                <a:lnTo>
                  <a:pt x="4181447" y="3805672"/>
                </a:lnTo>
                <a:lnTo>
                  <a:pt x="4117165" y="3840562"/>
                </a:lnTo>
                <a:cubicBezTo>
                  <a:pt x="4020258" y="3881551"/>
                  <a:pt x="3913714" y="3904216"/>
                  <a:pt x="3801876" y="3904216"/>
                </a:cubicBezTo>
                <a:cubicBezTo>
                  <a:pt x="3578201" y="3904216"/>
                  <a:pt x="3375701" y="3813554"/>
                  <a:pt x="3229120" y="3666973"/>
                </a:cubicBezTo>
                <a:close/>
                <a:moveTo>
                  <a:pt x="2993540" y="3127161"/>
                </a:moveTo>
                <a:lnTo>
                  <a:pt x="2868762" y="3133701"/>
                </a:lnTo>
                <a:lnTo>
                  <a:pt x="2884552" y="3290339"/>
                </a:lnTo>
                <a:cubicBezTo>
                  <a:pt x="2909489" y="3412202"/>
                  <a:pt x="2958108" y="3525438"/>
                  <a:pt x="3025390" y="3625029"/>
                </a:cubicBezTo>
                <a:lnTo>
                  <a:pt x="3034025" y="3635495"/>
                </a:lnTo>
                <a:lnTo>
                  <a:pt x="3142680" y="3562207"/>
                </a:lnTo>
                <a:lnTo>
                  <a:pt x="3130211" y="3547095"/>
                </a:lnTo>
                <a:cubicBezTo>
                  <a:pt x="3057430" y="3439364"/>
                  <a:pt x="3009885" y="3313183"/>
                  <a:pt x="2996058" y="3177034"/>
                </a:cubicBezTo>
                <a:close/>
                <a:moveTo>
                  <a:pt x="4718089" y="2920324"/>
                </a:moveTo>
                <a:lnTo>
                  <a:pt x="4596836" y="2946097"/>
                </a:lnTo>
                <a:lnTo>
                  <a:pt x="4602543" y="2970861"/>
                </a:lnTo>
                <a:cubicBezTo>
                  <a:pt x="4608689" y="3011082"/>
                  <a:pt x="4611876" y="3052277"/>
                  <a:pt x="4611876" y="3094216"/>
                </a:cubicBezTo>
                <a:cubicBezTo>
                  <a:pt x="4611876" y="3373810"/>
                  <a:pt x="4470217" y="3620318"/>
                  <a:pt x="4254755" y="3765881"/>
                </a:cubicBezTo>
                <a:lnTo>
                  <a:pt x="4233670" y="3777326"/>
                </a:lnTo>
                <a:lnTo>
                  <a:pt x="4299618" y="3891551"/>
                </a:lnTo>
                <a:lnTo>
                  <a:pt x="4324863" y="3877848"/>
                </a:lnTo>
                <a:cubicBezTo>
                  <a:pt x="4573841" y="3709642"/>
                  <a:pt x="4737536" y="3424789"/>
                  <a:pt x="4737536" y="3101702"/>
                </a:cubicBezTo>
                <a:cubicBezTo>
                  <a:pt x="4737536" y="3049201"/>
                  <a:pt x="4733214" y="2997709"/>
                  <a:pt x="4724905" y="2947563"/>
                </a:cubicBezTo>
                <a:close/>
                <a:moveTo>
                  <a:pt x="538480" y="2808554"/>
                </a:moveTo>
                <a:cubicBezTo>
                  <a:pt x="285741" y="2808554"/>
                  <a:pt x="80855" y="3007601"/>
                  <a:pt x="80855" y="3253139"/>
                </a:cubicBezTo>
                <a:cubicBezTo>
                  <a:pt x="80855" y="3498677"/>
                  <a:pt x="285741" y="3697724"/>
                  <a:pt x="538480" y="3697724"/>
                </a:cubicBezTo>
                <a:cubicBezTo>
                  <a:pt x="791219" y="3697724"/>
                  <a:pt x="996105" y="3498677"/>
                  <a:pt x="996105" y="3253139"/>
                </a:cubicBezTo>
                <a:cubicBezTo>
                  <a:pt x="996105" y="3007601"/>
                  <a:pt x="791219" y="2808554"/>
                  <a:pt x="538480" y="2808554"/>
                </a:cubicBezTo>
                <a:close/>
                <a:moveTo>
                  <a:pt x="3801876" y="2408859"/>
                </a:moveTo>
                <a:cubicBezTo>
                  <a:pt x="3423364" y="2408859"/>
                  <a:pt x="3116519" y="2715704"/>
                  <a:pt x="3116519" y="3094216"/>
                </a:cubicBezTo>
                <a:cubicBezTo>
                  <a:pt x="3116519" y="3472728"/>
                  <a:pt x="3423364" y="3779573"/>
                  <a:pt x="3801876" y="3779573"/>
                </a:cubicBezTo>
                <a:cubicBezTo>
                  <a:pt x="4180388" y="3779573"/>
                  <a:pt x="4487233" y="3472728"/>
                  <a:pt x="4487233" y="3094216"/>
                </a:cubicBezTo>
                <a:cubicBezTo>
                  <a:pt x="4487233" y="2715704"/>
                  <a:pt x="4180388" y="2408859"/>
                  <a:pt x="3801876" y="2408859"/>
                </a:cubicBezTo>
                <a:close/>
                <a:moveTo>
                  <a:pt x="3996158" y="2186257"/>
                </a:moveTo>
                <a:lnTo>
                  <a:pt x="3975420" y="2303870"/>
                </a:lnTo>
                <a:lnTo>
                  <a:pt x="4117165" y="2347870"/>
                </a:lnTo>
                <a:cubicBezTo>
                  <a:pt x="4335206" y="2440093"/>
                  <a:pt x="4504461" y="2625075"/>
                  <a:pt x="4575460" y="2853347"/>
                </a:cubicBezTo>
                <a:lnTo>
                  <a:pt x="4583494" y="2888206"/>
                </a:lnTo>
                <a:lnTo>
                  <a:pt x="4703661" y="2862663"/>
                </a:lnTo>
                <a:lnTo>
                  <a:pt x="4688357" y="2801500"/>
                </a:lnTo>
                <a:cubicBezTo>
                  <a:pt x="4592690" y="2518796"/>
                  <a:pt x="4365637" y="2296664"/>
                  <a:pt x="4079874" y="2207783"/>
                </a:cubicBezTo>
                <a:close/>
                <a:moveTo>
                  <a:pt x="3801536" y="2165702"/>
                </a:moveTo>
                <a:cubicBezTo>
                  <a:pt x="3349215" y="2165702"/>
                  <a:pt x="2971831" y="2486545"/>
                  <a:pt x="2884552" y="2913065"/>
                </a:cubicBezTo>
                <a:lnTo>
                  <a:pt x="2868304" y="3074243"/>
                </a:lnTo>
                <a:lnTo>
                  <a:pt x="2993215" y="3067697"/>
                </a:lnTo>
                <a:lnTo>
                  <a:pt x="2996058" y="3011398"/>
                </a:lnTo>
                <a:cubicBezTo>
                  <a:pt x="3037538" y="2602950"/>
                  <a:pt x="3382485" y="2284216"/>
                  <a:pt x="3801876" y="2284216"/>
                </a:cubicBezTo>
                <a:cubicBezTo>
                  <a:pt x="3829836" y="2284216"/>
                  <a:pt x="3857464" y="2285633"/>
                  <a:pt x="3884694" y="2288398"/>
                </a:cubicBezTo>
                <a:lnTo>
                  <a:pt x="3916964" y="2293323"/>
                </a:lnTo>
                <a:lnTo>
                  <a:pt x="3937530" y="2176684"/>
                </a:lnTo>
                <a:lnTo>
                  <a:pt x="3897237" y="2170534"/>
                </a:lnTo>
                <a:cubicBezTo>
                  <a:pt x="3865771" y="2167339"/>
                  <a:pt x="3833845" y="2165702"/>
                  <a:pt x="3801536" y="2165702"/>
                </a:cubicBezTo>
                <a:close/>
                <a:moveTo>
                  <a:pt x="6361433" y="2112356"/>
                </a:moveTo>
                <a:cubicBezTo>
                  <a:pt x="6108694" y="2112356"/>
                  <a:pt x="5903808" y="2311403"/>
                  <a:pt x="5903808" y="2556941"/>
                </a:cubicBezTo>
                <a:cubicBezTo>
                  <a:pt x="5903808" y="2802479"/>
                  <a:pt x="6108694" y="3001526"/>
                  <a:pt x="6361433" y="3001526"/>
                </a:cubicBezTo>
                <a:cubicBezTo>
                  <a:pt x="6614172" y="3001526"/>
                  <a:pt x="6819058" y="2802479"/>
                  <a:pt x="6819058" y="2556941"/>
                </a:cubicBezTo>
                <a:cubicBezTo>
                  <a:pt x="6819058" y="2311403"/>
                  <a:pt x="6614172" y="2112356"/>
                  <a:pt x="6361433" y="2112356"/>
                </a:cubicBezTo>
                <a:close/>
                <a:moveTo>
                  <a:pt x="4210553" y="99714"/>
                </a:moveTo>
                <a:cubicBezTo>
                  <a:pt x="3907744" y="99714"/>
                  <a:pt x="3662268" y="345190"/>
                  <a:pt x="3662268" y="648001"/>
                </a:cubicBezTo>
                <a:cubicBezTo>
                  <a:pt x="3662268" y="950810"/>
                  <a:pt x="3907744" y="1196287"/>
                  <a:pt x="4210553" y="1196287"/>
                </a:cubicBezTo>
                <a:cubicBezTo>
                  <a:pt x="4513362" y="1196287"/>
                  <a:pt x="4758838" y="950810"/>
                  <a:pt x="4758838" y="648001"/>
                </a:cubicBezTo>
                <a:cubicBezTo>
                  <a:pt x="4758838" y="345190"/>
                  <a:pt x="4513362" y="99714"/>
                  <a:pt x="4210553" y="99714"/>
                </a:cubicBezTo>
                <a:close/>
                <a:moveTo>
                  <a:pt x="4210554" y="0"/>
                </a:moveTo>
                <a:cubicBezTo>
                  <a:pt x="4568435" y="0"/>
                  <a:pt x="4858554" y="290120"/>
                  <a:pt x="4858554" y="648001"/>
                </a:cubicBezTo>
                <a:cubicBezTo>
                  <a:pt x="4858554" y="1005881"/>
                  <a:pt x="4568435" y="1296001"/>
                  <a:pt x="4210554" y="1296001"/>
                </a:cubicBezTo>
                <a:lnTo>
                  <a:pt x="4154138" y="1290314"/>
                </a:lnTo>
                <a:lnTo>
                  <a:pt x="4005674" y="2132291"/>
                </a:lnTo>
                <a:lnTo>
                  <a:pt x="4092467" y="2154607"/>
                </a:lnTo>
                <a:cubicBezTo>
                  <a:pt x="4394715" y="2248616"/>
                  <a:pt x="4634869" y="2483564"/>
                  <a:pt x="4736055" y="2782577"/>
                </a:cubicBezTo>
                <a:lnTo>
                  <a:pt x="4753446" y="2852081"/>
                </a:lnTo>
                <a:lnTo>
                  <a:pt x="5829808" y="2623293"/>
                </a:lnTo>
                <a:lnTo>
                  <a:pt x="5822953" y="2556941"/>
                </a:lnTo>
                <a:cubicBezTo>
                  <a:pt x="5822953" y="2266749"/>
                  <a:pt x="6064039" y="2031501"/>
                  <a:pt x="6361433" y="2031501"/>
                </a:cubicBezTo>
                <a:cubicBezTo>
                  <a:pt x="6658827" y="2031501"/>
                  <a:pt x="6899913" y="2266749"/>
                  <a:pt x="6899913" y="2556941"/>
                </a:cubicBezTo>
                <a:cubicBezTo>
                  <a:pt x="6899913" y="2847133"/>
                  <a:pt x="6658827" y="3082381"/>
                  <a:pt x="6361433" y="3082381"/>
                </a:cubicBezTo>
                <a:cubicBezTo>
                  <a:pt x="6138387" y="3082381"/>
                  <a:pt x="5947015" y="2950054"/>
                  <a:pt x="5865269" y="2761466"/>
                </a:cubicBezTo>
                <a:lnTo>
                  <a:pt x="5839947" y="2681865"/>
                </a:lnTo>
                <a:lnTo>
                  <a:pt x="4767874" y="2909742"/>
                </a:lnTo>
                <a:lnTo>
                  <a:pt x="4774711" y="2937067"/>
                </a:lnTo>
                <a:cubicBezTo>
                  <a:pt x="4783499" y="2990106"/>
                  <a:pt x="4788071" y="3044569"/>
                  <a:pt x="4788071" y="3100099"/>
                </a:cubicBezTo>
                <a:cubicBezTo>
                  <a:pt x="4788071" y="3441825"/>
                  <a:pt x="4614931" y="3743113"/>
                  <a:pt x="4351590" y="3921023"/>
                </a:cubicBezTo>
                <a:lnTo>
                  <a:pt x="4325711" y="3936745"/>
                </a:lnTo>
                <a:lnTo>
                  <a:pt x="4484912" y="4212489"/>
                </a:lnTo>
                <a:lnTo>
                  <a:pt x="4513635" y="4196898"/>
                </a:lnTo>
                <a:cubicBezTo>
                  <a:pt x="4591161" y="4164108"/>
                  <a:pt x="4676396" y="4145975"/>
                  <a:pt x="4765866" y="4145975"/>
                </a:cubicBezTo>
                <a:cubicBezTo>
                  <a:pt x="5123747" y="4145975"/>
                  <a:pt x="5413866" y="4436094"/>
                  <a:pt x="5413866" y="4793975"/>
                </a:cubicBezTo>
                <a:cubicBezTo>
                  <a:pt x="5413866" y="5151856"/>
                  <a:pt x="5123747" y="5441975"/>
                  <a:pt x="4765866" y="5441975"/>
                </a:cubicBezTo>
                <a:cubicBezTo>
                  <a:pt x="4407985" y="5441975"/>
                  <a:pt x="4117866" y="5151856"/>
                  <a:pt x="4117866" y="4793975"/>
                </a:cubicBezTo>
                <a:cubicBezTo>
                  <a:pt x="4117866" y="4570300"/>
                  <a:pt x="4231194" y="4373094"/>
                  <a:pt x="4403563" y="4256643"/>
                </a:cubicBezTo>
                <a:lnTo>
                  <a:pt x="4432688" y="4240835"/>
                </a:lnTo>
                <a:lnTo>
                  <a:pt x="4274932" y="3967593"/>
                </a:lnTo>
                <a:lnTo>
                  <a:pt x="4269964" y="3970612"/>
                </a:lnTo>
                <a:cubicBezTo>
                  <a:pt x="4129688" y="4046814"/>
                  <a:pt x="3968934" y="4090099"/>
                  <a:pt x="3798071" y="4090099"/>
                </a:cubicBezTo>
                <a:cubicBezTo>
                  <a:pt x="3524690" y="4090099"/>
                  <a:pt x="3277190" y="3979290"/>
                  <a:pt x="3098036" y="3800135"/>
                </a:cubicBezTo>
                <a:lnTo>
                  <a:pt x="3025857" y="3712654"/>
                </a:lnTo>
                <a:lnTo>
                  <a:pt x="1985629" y="4414297"/>
                </a:lnTo>
                <a:lnTo>
                  <a:pt x="1986108" y="4414878"/>
                </a:lnTo>
                <a:cubicBezTo>
                  <a:pt x="2055978" y="4518300"/>
                  <a:pt x="2096776" y="4642976"/>
                  <a:pt x="2096776" y="4777181"/>
                </a:cubicBezTo>
                <a:cubicBezTo>
                  <a:pt x="2096776" y="5135062"/>
                  <a:pt x="1806657" y="5425181"/>
                  <a:pt x="1448776" y="5425181"/>
                </a:cubicBezTo>
                <a:cubicBezTo>
                  <a:pt x="1090895" y="5425181"/>
                  <a:pt x="800776" y="5135062"/>
                  <a:pt x="800776" y="4777181"/>
                </a:cubicBezTo>
                <a:cubicBezTo>
                  <a:pt x="800776" y="4419300"/>
                  <a:pt x="1090895" y="4129181"/>
                  <a:pt x="1448776" y="4129181"/>
                </a:cubicBezTo>
                <a:cubicBezTo>
                  <a:pt x="1627717" y="4129181"/>
                  <a:pt x="1789717" y="4201711"/>
                  <a:pt x="1906982" y="4318976"/>
                </a:cubicBezTo>
                <a:lnTo>
                  <a:pt x="1947649" y="4368265"/>
                </a:lnTo>
                <a:lnTo>
                  <a:pt x="2987877" y="3666622"/>
                </a:lnTo>
                <a:lnTo>
                  <a:pt x="2977148" y="3653618"/>
                </a:lnTo>
                <a:cubicBezTo>
                  <a:pt x="2905984" y="3548281"/>
                  <a:pt x="2854560" y="3428512"/>
                  <a:pt x="2828185" y="3299619"/>
                </a:cubicBezTo>
                <a:lnTo>
                  <a:pt x="2811760" y="3136688"/>
                </a:lnTo>
                <a:lnTo>
                  <a:pt x="1074336" y="3227742"/>
                </a:lnTo>
                <a:lnTo>
                  <a:pt x="1076960" y="3253139"/>
                </a:lnTo>
                <a:cubicBezTo>
                  <a:pt x="1076960" y="3543331"/>
                  <a:pt x="835874" y="3778579"/>
                  <a:pt x="538480" y="3778579"/>
                </a:cubicBezTo>
                <a:cubicBezTo>
                  <a:pt x="241086" y="3778579"/>
                  <a:pt x="0" y="3543331"/>
                  <a:pt x="0" y="3253139"/>
                </a:cubicBezTo>
                <a:cubicBezTo>
                  <a:pt x="0" y="2962947"/>
                  <a:pt x="241086" y="2727699"/>
                  <a:pt x="538480" y="2727699"/>
                </a:cubicBezTo>
                <a:cubicBezTo>
                  <a:pt x="798700" y="2727699"/>
                  <a:pt x="1015809" y="2907811"/>
                  <a:pt x="1066020" y="3147245"/>
                </a:cubicBezTo>
                <a:lnTo>
                  <a:pt x="1068225" y="3168581"/>
                </a:lnTo>
                <a:lnTo>
                  <a:pt x="2810372" y="3077279"/>
                </a:lnTo>
                <a:lnTo>
                  <a:pt x="2828185" y="2900580"/>
                </a:lnTo>
                <a:cubicBezTo>
                  <a:pt x="2920498" y="2449453"/>
                  <a:pt x="3319655" y="2110099"/>
                  <a:pt x="3798071" y="2110099"/>
                </a:cubicBezTo>
                <a:cubicBezTo>
                  <a:pt x="3832244" y="2110099"/>
                  <a:pt x="3866012" y="2111830"/>
                  <a:pt x="3899293" y="2115210"/>
                </a:cubicBezTo>
                <a:lnTo>
                  <a:pt x="3947084" y="2122504"/>
                </a:lnTo>
                <a:lnTo>
                  <a:pt x="4094875" y="1284339"/>
                </a:lnTo>
                <a:lnTo>
                  <a:pt x="4079960" y="1282836"/>
                </a:lnTo>
                <a:cubicBezTo>
                  <a:pt x="3784677" y="1222412"/>
                  <a:pt x="3562554" y="961146"/>
                  <a:pt x="3562554" y="648001"/>
                </a:cubicBezTo>
                <a:cubicBezTo>
                  <a:pt x="3562554" y="290120"/>
                  <a:pt x="3852673" y="0"/>
                  <a:pt x="4210554" y="0"/>
                </a:cubicBezTo>
                <a:close/>
              </a:path>
            </a:pathLst>
          </a:custGeom>
          <a:gradFill flip="none" rotWithShape="1">
            <a:gsLst>
              <a:gs pos="24000">
                <a:schemeClr val="accent1"/>
              </a:gs>
              <a:gs pos="46000">
                <a:schemeClr val="accent2"/>
              </a:gs>
              <a:gs pos="84000">
                <a:schemeClr val="accent3"/>
              </a:gs>
            </a:gsLst>
            <a:lin ang="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AT" dirty="0"/>
          </a:p>
        </p:txBody>
      </p:sp>
    </p:spTree>
    <p:extLst>
      <p:ext uri="{BB962C8B-B14F-4D97-AF65-F5344CB8AC3E}">
        <p14:creationId xmlns:p14="http://schemas.microsoft.com/office/powerpoint/2010/main" val="3954239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ihandform: Form 29">
            <a:extLst>
              <a:ext uri="{FF2B5EF4-FFF2-40B4-BE49-F238E27FC236}">
                <a16:creationId xmlns:a16="http://schemas.microsoft.com/office/drawing/2014/main" id="{144A1C9B-C583-1E77-D71C-8F128042D79D}"/>
              </a:ext>
            </a:extLst>
          </p:cNvPr>
          <p:cNvSpPr/>
          <p:nvPr/>
        </p:nvSpPr>
        <p:spPr>
          <a:xfrm rot="1258218">
            <a:off x="1400757" y="-473639"/>
            <a:ext cx="8688781" cy="5513646"/>
          </a:xfrm>
          <a:custGeom>
            <a:avLst/>
            <a:gdLst>
              <a:gd name="connsiteX0" fmla="*/ 3168163 w 8688781"/>
              <a:gd name="connsiteY0" fmla="*/ 3091128 h 5513646"/>
              <a:gd name="connsiteX1" fmla="*/ 3339539 w 8688781"/>
              <a:gd name="connsiteY1" fmla="*/ 3075397 h 5513646"/>
              <a:gd name="connsiteX2" fmla="*/ 3435978 w 8688781"/>
              <a:gd name="connsiteY2" fmla="*/ 3216046 h 5513646"/>
              <a:gd name="connsiteX3" fmla="*/ 3570311 w 8688781"/>
              <a:gd name="connsiteY3" fmla="*/ 3245347 h 5513646"/>
              <a:gd name="connsiteX4" fmla="*/ 3712852 w 8688781"/>
              <a:gd name="connsiteY4" fmla="*/ 3175432 h 5513646"/>
              <a:gd name="connsiteX5" fmla="*/ 3850169 w 8688781"/>
              <a:gd name="connsiteY5" fmla="*/ 3282379 h 5513646"/>
              <a:gd name="connsiteX6" fmla="*/ 3815400 w 8688781"/>
              <a:gd name="connsiteY6" fmla="*/ 3444254 h 5513646"/>
              <a:gd name="connsiteX7" fmla="*/ 3882712 w 8688781"/>
              <a:gd name="connsiteY7" fmla="*/ 3567111 h 5513646"/>
              <a:gd name="connsiteX8" fmla="*/ 4042832 w 8688781"/>
              <a:gd name="connsiteY8" fmla="*/ 3619359 h 5513646"/>
              <a:gd name="connsiteX9" fmla="*/ 4062168 w 8688781"/>
              <a:gd name="connsiteY9" fmla="*/ 3789033 h 5513646"/>
              <a:gd name="connsiteX10" fmla="*/ 3931881 w 8688781"/>
              <a:gd name="connsiteY10" fmla="*/ 3872134 h 5513646"/>
              <a:gd name="connsiteX11" fmla="*/ 3889814 w 8688781"/>
              <a:gd name="connsiteY11" fmla="*/ 4011750 h 5513646"/>
              <a:gd name="connsiteX12" fmla="*/ 3957982 w 8688781"/>
              <a:gd name="connsiteY12" fmla="*/ 4156281 h 5513646"/>
              <a:gd name="connsiteX13" fmla="*/ 3859786 w 8688781"/>
              <a:gd name="connsiteY13" fmla="*/ 4298782 h 5513646"/>
              <a:gd name="connsiteX14" fmla="*/ 3696771 w 8688781"/>
              <a:gd name="connsiteY14" fmla="*/ 4262627 h 5513646"/>
              <a:gd name="connsiteX15" fmla="*/ 3564505 w 8688781"/>
              <a:gd name="connsiteY15" fmla="*/ 4336396 h 5513646"/>
              <a:gd name="connsiteX16" fmla="*/ 3522886 w 8688781"/>
              <a:gd name="connsiteY16" fmla="*/ 4495702 h 5513646"/>
              <a:gd name="connsiteX17" fmla="*/ 3350935 w 8688781"/>
              <a:gd name="connsiteY17" fmla="*/ 4514761 h 5513646"/>
              <a:gd name="connsiteX18" fmla="*/ 3257752 w 8688781"/>
              <a:gd name="connsiteY18" fmla="*/ 4371269 h 5513646"/>
              <a:gd name="connsiteX19" fmla="*/ 3127458 w 8688781"/>
              <a:gd name="connsiteY19" fmla="*/ 4340580 h 5513646"/>
              <a:gd name="connsiteX20" fmla="*/ 2964949 w 8688781"/>
              <a:gd name="connsiteY20" fmla="*/ 4404347 h 5513646"/>
              <a:gd name="connsiteX21" fmla="*/ 2835430 w 8688781"/>
              <a:gd name="connsiteY21" fmla="*/ 4305791 h 5513646"/>
              <a:gd name="connsiteX22" fmla="*/ 2869003 w 8688781"/>
              <a:gd name="connsiteY22" fmla="*/ 4145028 h 5513646"/>
              <a:gd name="connsiteX23" fmla="*/ 2801774 w 8688781"/>
              <a:gd name="connsiteY23" fmla="*/ 4019860 h 5513646"/>
              <a:gd name="connsiteX24" fmla="*/ 2648495 w 8688781"/>
              <a:gd name="connsiteY24" fmla="*/ 3958837 h 5513646"/>
              <a:gd name="connsiteX25" fmla="*/ 2628081 w 8688781"/>
              <a:gd name="connsiteY25" fmla="*/ 3787186 h 5513646"/>
              <a:gd name="connsiteX26" fmla="*/ 2760931 w 8688781"/>
              <a:gd name="connsiteY26" fmla="*/ 3708589 h 5513646"/>
              <a:gd name="connsiteX27" fmla="*/ 2798115 w 8688781"/>
              <a:gd name="connsiteY27" fmla="*/ 3565320 h 5513646"/>
              <a:gd name="connsiteX28" fmla="*/ 2734513 w 8688781"/>
              <a:gd name="connsiteY28" fmla="*/ 3414442 h 5513646"/>
              <a:gd name="connsiteX29" fmla="*/ 2834826 w 8688781"/>
              <a:gd name="connsiteY29" fmla="*/ 3285480 h 5513646"/>
              <a:gd name="connsiteX30" fmla="*/ 2993729 w 8688781"/>
              <a:gd name="connsiteY30" fmla="*/ 3318010 h 5513646"/>
              <a:gd name="connsiteX31" fmla="*/ 3112248 w 8688781"/>
              <a:gd name="connsiteY31" fmla="*/ 3251059 h 5513646"/>
              <a:gd name="connsiteX32" fmla="*/ 532849 w 8688781"/>
              <a:gd name="connsiteY32" fmla="*/ 4099828 h 5513646"/>
              <a:gd name="connsiteX33" fmla="*/ 694120 w 8688781"/>
              <a:gd name="connsiteY33" fmla="*/ 4073646 h 5513646"/>
              <a:gd name="connsiteX34" fmla="*/ 788376 w 8688781"/>
              <a:gd name="connsiteY34" fmla="*/ 4205646 h 5513646"/>
              <a:gd name="connsiteX35" fmla="*/ 920771 w 8688781"/>
              <a:gd name="connsiteY35" fmla="*/ 4237282 h 5513646"/>
              <a:gd name="connsiteX36" fmla="*/ 1070601 w 8688781"/>
              <a:gd name="connsiteY36" fmla="*/ 4158191 h 5513646"/>
              <a:gd name="connsiteX37" fmla="*/ 1206848 w 8688781"/>
              <a:gd name="connsiteY37" fmla="*/ 4263330 h 5513646"/>
              <a:gd name="connsiteX38" fmla="*/ 1181748 w 8688781"/>
              <a:gd name="connsiteY38" fmla="*/ 4432009 h 5513646"/>
              <a:gd name="connsiteX39" fmla="*/ 1260204 w 8688781"/>
              <a:gd name="connsiteY39" fmla="*/ 4544919 h 5513646"/>
              <a:gd name="connsiteX40" fmla="*/ 1412213 w 8688781"/>
              <a:gd name="connsiteY40" fmla="*/ 4590737 h 5513646"/>
              <a:gd name="connsiteX41" fmla="*/ 1439999 w 8688781"/>
              <a:gd name="connsiteY41" fmla="*/ 4762555 h 5513646"/>
              <a:gd name="connsiteX42" fmla="*/ 1304336 w 8688781"/>
              <a:gd name="connsiteY42" fmla="*/ 4857464 h 5513646"/>
              <a:gd name="connsiteX43" fmla="*/ 1270011 w 8688781"/>
              <a:gd name="connsiteY43" fmla="*/ 4993282 h 5513646"/>
              <a:gd name="connsiteX44" fmla="*/ 1351736 w 8688781"/>
              <a:gd name="connsiteY44" fmla="*/ 5140555 h 5513646"/>
              <a:gd name="connsiteX45" fmla="*/ 1250397 w 8688781"/>
              <a:gd name="connsiteY45" fmla="*/ 5278009 h 5513646"/>
              <a:gd name="connsiteX46" fmla="*/ 1098388 w 8688781"/>
              <a:gd name="connsiteY46" fmla="*/ 5250191 h 5513646"/>
              <a:gd name="connsiteX47" fmla="*/ 972531 w 8688781"/>
              <a:gd name="connsiteY47" fmla="*/ 5323828 h 5513646"/>
              <a:gd name="connsiteX48" fmla="*/ 924078 w 8688781"/>
              <a:gd name="connsiteY48" fmla="*/ 5476106 h 5513646"/>
              <a:gd name="connsiteX49" fmla="*/ 755141 w 8688781"/>
              <a:gd name="connsiteY49" fmla="*/ 5513646 h 5513646"/>
              <a:gd name="connsiteX50" fmla="*/ 660340 w 8688781"/>
              <a:gd name="connsiteY50" fmla="*/ 5376191 h 5513646"/>
              <a:gd name="connsiteX51" fmla="*/ 513235 w 8688781"/>
              <a:gd name="connsiteY51" fmla="*/ 5340191 h 5513646"/>
              <a:gd name="connsiteX52" fmla="*/ 374301 w 8688781"/>
              <a:gd name="connsiteY52" fmla="*/ 5428555 h 5513646"/>
              <a:gd name="connsiteX53" fmla="*/ 235368 w 8688781"/>
              <a:gd name="connsiteY53" fmla="*/ 5325464 h 5513646"/>
              <a:gd name="connsiteX54" fmla="*/ 264790 w 8688781"/>
              <a:gd name="connsiteY54" fmla="*/ 5156919 h 5513646"/>
              <a:gd name="connsiteX55" fmla="*/ 190236 w 8688781"/>
              <a:gd name="connsiteY55" fmla="*/ 5045742 h 5513646"/>
              <a:gd name="connsiteX56" fmla="*/ 27786 w 8688781"/>
              <a:gd name="connsiteY56" fmla="*/ 4981828 h 5513646"/>
              <a:gd name="connsiteX57" fmla="*/ 0 w 8688781"/>
              <a:gd name="connsiteY57" fmla="*/ 4821464 h 5513646"/>
              <a:gd name="connsiteX58" fmla="*/ 134030 w 8688781"/>
              <a:gd name="connsiteY58" fmla="*/ 4726555 h 5513646"/>
              <a:gd name="connsiteX59" fmla="*/ 169989 w 8688781"/>
              <a:gd name="connsiteY59" fmla="*/ 4589100 h 5513646"/>
              <a:gd name="connsiteX60" fmla="*/ 99249 w 8688781"/>
              <a:gd name="connsiteY60" fmla="*/ 4440057 h 5513646"/>
              <a:gd name="connsiteX61" fmla="*/ 201144 w 8688781"/>
              <a:gd name="connsiteY61" fmla="*/ 4300421 h 5513646"/>
              <a:gd name="connsiteX62" fmla="*/ 351963 w 8688781"/>
              <a:gd name="connsiteY62" fmla="*/ 4333282 h 5513646"/>
              <a:gd name="connsiteX63" fmla="*/ 476730 w 8688781"/>
              <a:gd name="connsiteY63" fmla="*/ 4253646 h 5513646"/>
              <a:gd name="connsiteX64" fmla="*/ 1853041 w 8688781"/>
              <a:gd name="connsiteY64" fmla="*/ 3572525 h 5513646"/>
              <a:gd name="connsiteX65" fmla="*/ 2024418 w 8688781"/>
              <a:gd name="connsiteY65" fmla="*/ 3556794 h 5513646"/>
              <a:gd name="connsiteX66" fmla="*/ 2120857 w 8688781"/>
              <a:gd name="connsiteY66" fmla="*/ 3697444 h 5513646"/>
              <a:gd name="connsiteX67" fmla="*/ 2255190 w 8688781"/>
              <a:gd name="connsiteY67" fmla="*/ 3726745 h 5513646"/>
              <a:gd name="connsiteX68" fmla="*/ 2397731 w 8688781"/>
              <a:gd name="connsiteY68" fmla="*/ 3656830 h 5513646"/>
              <a:gd name="connsiteX69" fmla="*/ 2535049 w 8688781"/>
              <a:gd name="connsiteY69" fmla="*/ 3763776 h 5513646"/>
              <a:gd name="connsiteX70" fmla="*/ 2500279 w 8688781"/>
              <a:gd name="connsiteY70" fmla="*/ 3925651 h 5513646"/>
              <a:gd name="connsiteX71" fmla="*/ 2567591 w 8688781"/>
              <a:gd name="connsiteY71" fmla="*/ 4048508 h 5513646"/>
              <a:gd name="connsiteX72" fmla="*/ 2727711 w 8688781"/>
              <a:gd name="connsiteY72" fmla="*/ 4100756 h 5513646"/>
              <a:gd name="connsiteX73" fmla="*/ 2747048 w 8688781"/>
              <a:gd name="connsiteY73" fmla="*/ 4270431 h 5513646"/>
              <a:gd name="connsiteX74" fmla="*/ 2616760 w 8688781"/>
              <a:gd name="connsiteY74" fmla="*/ 4353531 h 5513646"/>
              <a:gd name="connsiteX75" fmla="*/ 2574693 w 8688781"/>
              <a:gd name="connsiteY75" fmla="*/ 4493148 h 5513646"/>
              <a:gd name="connsiteX76" fmla="*/ 2642861 w 8688781"/>
              <a:gd name="connsiteY76" fmla="*/ 4637679 h 5513646"/>
              <a:gd name="connsiteX77" fmla="*/ 2544664 w 8688781"/>
              <a:gd name="connsiteY77" fmla="*/ 4780180 h 5513646"/>
              <a:gd name="connsiteX78" fmla="*/ 2381650 w 8688781"/>
              <a:gd name="connsiteY78" fmla="*/ 4744025 h 5513646"/>
              <a:gd name="connsiteX79" fmla="*/ 2249384 w 8688781"/>
              <a:gd name="connsiteY79" fmla="*/ 4817794 h 5513646"/>
              <a:gd name="connsiteX80" fmla="*/ 2207764 w 8688781"/>
              <a:gd name="connsiteY80" fmla="*/ 4977099 h 5513646"/>
              <a:gd name="connsiteX81" fmla="*/ 2035814 w 8688781"/>
              <a:gd name="connsiteY81" fmla="*/ 4996159 h 5513646"/>
              <a:gd name="connsiteX82" fmla="*/ 1942631 w 8688781"/>
              <a:gd name="connsiteY82" fmla="*/ 4852667 h 5513646"/>
              <a:gd name="connsiteX83" fmla="*/ 1812337 w 8688781"/>
              <a:gd name="connsiteY83" fmla="*/ 4821978 h 5513646"/>
              <a:gd name="connsiteX84" fmla="*/ 1649828 w 8688781"/>
              <a:gd name="connsiteY84" fmla="*/ 4885744 h 5513646"/>
              <a:gd name="connsiteX85" fmla="*/ 1520308 w 8688781"/>
              <a:gd name="connsiteY85" fmla="*/ 4787189 h 5513646"/>
              <a:gd name="connsiteX86" fmla="*/ 1553882 w 8688781"/>
              <a:gd name="connsiteY86" fmla="*/ 4626426 h 5513646"/>
              <a:gd name="connsiteX87" fmla="*/ 1486652 w 8688781"/>
              <a:gd name="connsiteY87" fmla="*/ 4501258 h 5513646"/>
              <a:gd name="connsiteX88" fmla="*/ 1333374 w 8688781"/>
              <a:gd name="connsiteY88" fmla="*/ 4440235 h 5513646"/>
              <a:gd name="connsiteX89" fmla="*/ 1312960 w 8688781"/>
              <a:gd name="connsiteY89" fmla="*/ 4268583 h 5513646"/>
              <a:gd name="connsiteX90" fmla="*/ 1445809 w 8688781"/>
              <a:gd name="connsiteY90" fmla="*/ 4189987 h 5513646"/>
              <a:gd name="connsiteX91" fmla="*/ 1482993 w 8688781"/>
              <a:gd name="connsiteY91" fmla="*/ 4046718 h 5513646"/>
              <a:gd name="connsiteX92" fmla="*/ 1419392 w 8688781"/>
              <a:gd name="connsiteY92" fmla="*/ 3895840 h 5513646"/>
              <a:gd name="connsiteX93" fmla="*/ 1519705 w 8688781"/>
              <a:gd name="connsiteY93" fmla="*/ 3766878 h 5513646"/>
              <a:gd name="connsiteX94" fmla="*/ 1678608 w 8688781"/>
              <a:gd name="connsiteY94" fmla="*/ 3799408 h 5513646"/>
              <a:gd name="connsiteX95" fmla="*/ 1797127 w 8688781"/>
              <a:gd name="connsiteY95" fmla="*/ 3732456 h 5513646"/>
              <a:gd name="connsiteX96" fmla="*/ 4252675 w 8688781"/>
              <a:gd name="connsiteY96" fmla="*/ 2185131 h 5513646"/>
              <a:gd name="connsiteX97" fmla="*/ 4424052 w 8688781"/>
              <a:gd name="connsiteY97" fmla="*/ 2169400 h 5513646"/>
              <a:gd name="connsiteX98" fmla="*/ 4520491 w 8688781"/>
              <a:gd name="connsiteY98" fmla="*/ 2310050 h 5513646"/>
              <a:gd name="connsiteX99" fmla="*/ 4654824 w 8688781"/>
              <a:gd name="connsiteY99" fmla="*/ 2339351 h 5513646"/>
              <a:gd name="connsiteX100" fmla="*/ 4797365 w 8688781"/>
              <a:gd name="connsiteY100" fmla="*/ 2269436 h 5513646"/>
              <a:gd name="connsiteX101" fmla="*/ 4934682 w 8688781"/>
              <a:gd name="connsiteY101" fmla="*/ 2376382 h 5513646"/>
              <a:gd name="connsiteX102" fmla="*/ 4899913 w 8688781"/>
              <a:gd name="connsiteY102" fmla="*/ 2538257 h 5513646"/>
              <a:gd name="connsiteX103" fmla="*/ 4967225 w 8688781"/>
              <a:gd name="connsiteY103" fmla="*/ 2661114 h 5513646"/>
              <a:gd name="connsiteX104" fmla="*/ 5127345 w 8688781"/>
              <a:gd name="connsiteY104" fmla="*/ 2713362 h 5513646"/>
              <a:gd name="connsiteX105" fmla="*/ 5146681 w 8688781"/>
              <a:gd name="connsiteY105" fmla="*/ 2883037 h 5513646"/>
              <a:gd name="connsiteX106" fmla="*/ 5016394 w 8688781"/>
              <a:gd name="connsiteY106" fmla="*/ 2966137 h 5513646"/>
              <a:gd name="connsiteX107" fmla="*/ 4974327 w 8688781"/>
              <a:gd name="connsiteY107" fmla="*/ 3105754 h 5513646"/>
              <a:gd name="connsiteX108" fmla="*/ 5042495 w 8688781"/>
              <a:gd name="connsiteY108" fmla="*/ 3250285 h 5513646"/>
              <a:gd name="connsiteX109" fmla="*/ 4944299 w 8688781"/>
              <a:gd name="connsiteY109" fmla="*/ 3392786 h 5513646"/>
              <a:gd name="connsiteX110" fmla="*/ 4781284 w 8688781"/>
              <a:gd name="connsiteY110" fmla="*/ 3356631 h 5513646"/>
              <a:gd name="connsiteX111" fmla="*/ 4649018 w 8688781"/>
              <a:gd name="connsiteY111" fmla="*/ 3430400 h 5513646"/>
              <a:gd name="connsiteX112" fmla="*/ 4607398 w 8688781"/>
              <a:gd name="connsiteY112" fmla="*/ 3589706 h 5513646"/>
              <a:gd name="connsiteX113" fmla="*/ 4435448 w 8688781"/>
              <a:gd name="connsiteY113" fmla="*/ 3608765 h 5513646"/>
              <a:gd name="connsiteX114" fmla="*/ 4342264 w 8688781"/>
              <a:gd name="connsiteY114" fmla="*/ 3465273 h 5513646"/>
              <a:gd name="connsiteX115" fmla="*/ 4211970 w 8688781"/>
              <a:gd name="connsiteY115" fmla="*/ 3434584 h 5513646"/>
              <a:gd name="connsiteX116" fmla="*/ 4049462 w 8688781"/>
              <a:gd name="connsiteY116" fmla="*/ 3498350 h 5513646"/>
              <a:gd name="connsiteX117" fmla="*/ 3919942 w 8688781"/>
              <a:gd name="connsiteY117" fmla="*/ 3399795 h 5513646"/>
              <a:gd name="connsiteX118" fmla="*/ 3953516 w 8688781"/>
              <a:gd name="connsiteY118" fmla="*/ 3239032 h 5513646"/>
              <a:gd name="connsiteX119" fmla="*/ 3886286 w 8688781"/>
              <a:gd name="connsiteY119" fmla="*/ 3113864 h 5513646"/>
              <a:gd name="connsiteX120" fmla="*/ 3733008 w 8688781"/>
              <a:gd name="connsiteY120" fmla="*/ 3052841 h 5513646"/>
              <a:gd name="connsiteX121" fmla="*/ 3712594 w 8688781"/>
              <a:gd name="connsiteY121" fmla="*/ 2881189 h 5513646"/>
              <a:gd name="connsiteX122" fmla="*/ 3845443 w 8688781"/>
              <a:gd name="connsiteY122" fmla="*/ 2802593 h 5513646"/>
              <a:gd name="connsiteX123" fmla="*/ 3882627 w 8688781"/>
              <a:gd name="connsiteY123" fmla="*/ 2659324 h 5513646"/>
              <a:gd name="connsiteX124" fmla="*/ 3819026 w 8688781"/>
              <a:gd name="connsiteY124" fmla="*/ 2508446 h 5513646"/>
              <a:gd name="connsiteX125" fmla="*/ 3919339 w 8688781"/>
              <a:gd name="connsiteY125" fmla="*/ 2379484 h 5513646"/>
              <a:gd name="connsiteX126" fmla="*/ 4078242 w 8688781"/>
              <a:gd name="connsiteY126" fmla="*/ 2412014 h 5513646"/>
              <a:gd name="connsiteX127" fmla="*/ 4196761 w 8688781"/>
              <a:gd name="connsiteY127" fmla="*/ 2345062 h 5513646"/>
              <a:gd name="connsiteX128" fmla="*/ 5384679 w 8688781"/>
              <a:gd name="connsiteY128" fmla="*/ 1321301 h 5513646"/>
              <a:gd name="connsiteX129" fmla="*/ 5547257 w 8688781"/>
              <a:gd name="connsiteY129" fmla="*/ 1305101 h 5513646"/>
              <a:gd name="connsiteX130" fmla="*/ 5633205 w 8688781"/>
              <a:gd name="connsiteY130" fmla="*/ 1442656 h 5513646"/>
              <a:gd name="connsiteX131" fmla="*/ 5763400 w 8688781"/>
              <a:gd name="connsiteY131" fmla="*/ 1482386 h 5513646"/>
              <a:gd name="connsiteX132" fmla="*/ 5917817 w 8688781"/>
              <a:gd name="connsiteY132" fmla="*/ 1412673 h 5513646"/>
              <a:gd name="connsiteX133" fmla="*/ 6047329 w 8688781"/>
              <a:gd name="connsiteY133" fmla="*/ 1526003 h 5513646"/>
              <a:gd name="connsiteX134" fmla="*/ 6011888 w 8688781"/>
              <a:gd name="connsiteY134" fmla="*/ 1692816 h 5513646"/>
              <a:gd name="connsiteX135" fmla="*/ 6083242 w 8688781"/>
              <a:gd name="connsiteY135" fmla="*/ 1810343 h 5513646"/>
              <a:gd name="connsiteX136" fmla="*/ 6232140 w 8688781"/>
              <a:gd name="connsiteY136" fmla="*/ 1865436 h 5513646"/>
              <a:gd name="connsiteX137" fmla="*/ 6249293 w 8688781"/>
              <a:gd name="connsiteY137" fmla="*/ 2038639 h 5513646"/>
              <a:gd name="connsiteX138" fmla="*/ 6108041 w 8688781"/>
              <a:gd name="connsiteY138" fmla="*/ 2125013 h 5513646"/>
              <a:gd name="connsiteX139" fmla="*/ 6065417 w 8688781"/>
              <a:gd name="connsiteY139" fmla="*/ 2258459 h 5513646"/>
              <a:gd name="connsiteX140" fmla="*/ 6137917 w 8688781"/>
              <a:gd name="connsiteY140" fmla="*/ 2410486 h 5513646"/>
              <a:gd name="connsiteX141" fmla="*/ 6028304 w 8688781"/>
              <a:gd name="connsiteY141" fmla="*/ 2541438 h 5513646"/>
              <a:gd name="connsiteX142" fmla="*/ 5878297 w 8688781"/>
              <a:gd name="connsiteY142" fmla="*/ 2504311 h 5513646"/>
              <a:gd name="connsiteX143" fmla="*/ 5748144 w 8688781"/>
              <a:gd name="connsiteY143" fmla="*/ 2570057 h 5513646"/>
              <a:gd name="connsiteX144" fmla="*/ 5690405 w 8688781"/>
              <a:gd name="connsiteY144" fmla="*/ 2719061 h 5513646"/>
              <a:gd name="connsiteX145" fmla="*/ 5519477 w 8688781"/>
              <a:gd name="connsiteY145" fmla="*/ 2746126 h 5513646"/>
              <a:gd name="connsiteX146" fmla="*/ 5433321 w 8688781"/>
              <a:gd name="connsiteY146" fmla="*/ 2603094 h 5513646"/>
              <a:gd name="connsiteX147" fmla="*/ 5288712 w 8688781"/>
              <a:gd name="connsiteY147" fmla="*/ 2558102 h 5513646"/>
              <a:gd name="connsiteX148" fmla="*/ 5144601 w 8688781"/>
              <a:gd name="connsiteY148" fmla="*/ 2637742 h 5513646"/>
              <a:gd name="connsiteX149" fmla="*/ 5012280 w 8688781"/>
              <a:gd name="connsiteY149" fmla="*/ 2526290 h 5513646"/>
              <a:gd name="connsiteX150" fmla="*/ 5052026 w 8688781"/>
              <a:gd name="connsiteY150" fmla="*/ 2359877 h 5513646"/>
              <a:gd name="connsiteX151" fmla="*/ 4984461 w 8688781"/>
              <a:gd name="connsiteY151" fmla="*/ 2244320 h 5513646"/>
              <a:gd name="connsiteX152" fmla="*/ 4826256 w 8688781"/>
              <a:gd name="connsiteY152" fmla="*/ 2170522 h 5513646"/>
              <a:gd name="connsiteX153" fmla="*/ 4808398 w 8688781"/>
              <a:gd name="connsiteY153" fmla="*/ 2008751 h 5513646"/>
              <a:gd name="connsiteX154" fmla="*/ 4948019 w 8688781"/>
              <a:gd name="connsiteY154" fmla="*/ 1922277 h 5513646"/>
              <a:gd name="connsiteX155" fmla="*/ 4992375 w 8688781"/>
              <a:gd name="connsiteY155" fmla="*/ 1787298 h 5513646"/>
              <a:gd name="connsiteX156" fmla="*/ 4930949 w 8688781"/>
              <a:gd name="connsiteY156" fmla="*/ 1634181 h 5513646"/>
              <a:gd name="connsiteX157" fmla="*/ 5041251 w 8688781"/>
              <a:gd name="connsiteY157" fmla="*/ 1501085 h 5513646"/>
              <a:gd name="connsiteX158" fmla="*/ 5189759 w 8688781"/>
              <a:gd name="connsiteY158" fmla="*/ 1543172 h 5513646"/>
              <a:gd name="connsiteX159" fmla="*/ 5319194 w 8688781"/>
              <a:gd name="connsiteY159" fmla="*/ 1471371 h 5513646"/>
              <a:gd name="connsiteX160" fmla="*/ 7824168 w 8688781"/>
              <a:gd name="connsiteY160" fmla="*/ 16200 h 5513646"/>
              <a:gd name="connsiteX161" fmla="*/ 7986745 w 8688781"/>
              <a:gd name="connsiteY161" fmla="*/ 0 h 5513646"/>
              <a:gd name="connsiteX162" fmla="*/ 8072693 w 8688781"/>
              <a:gd name="connsiteY162" fmla="*/ 137554 h 5513646"/>
              <a:gd name="connsiteX163" fmla="*/ 8202888 w 8688781"/>
              <a:gd name="connsiteY163" fmla="*/ 177284 h 5513646"/>
              <a:gd name="connsiteX164" fmla="*/ 8357305 w 8688781"/>
              <a:gd name="connsiteY164" fmla="*/ 107571 h 5513646"/>
              <a:gd name="connsiteX165" fmla="*/ 8486817 w 8688781"/>
              <a:gd name="connsiteY165" fmla="*/ 220901 h 5513646"/>
              <a:gd name="connsiteX166" fmla="*/ 8451376 w 8688781"/>
              <a:gd name="connsiteY166" fmla="*/ 387715 h 5513646"/>
              <a:gd name="connsiteX167" fmla="*/ 8522730 w 8688781"/>
              <a:gd name="connsiteY167" fmla="*/ 505241 h 5513646"/>
              <a:gd name="connsiteX168" fmla="*/ 8671628 w 8688781"/>
              <a:gd name="connsiteY168" fmla="*/ 560334 h 5513646"/>
              <a:gd name="connsiteX169" fmla="*/ 8688781 w 8688781"/>
              <a:gd name="connsiteY169" fmla="*/ 733537 h 5513646"/>
              <a:gd name="connsiteX170" fmla="*/ 8547529 w 8688781"/>
              <a:gd name="connsiteY170" fmla="*/ 819911 h 5513646"/>
              <a:gd name="connsiteX171" fmla="*/ 8504904 w 8688781"/>
              <a:gd name="connsiteY171" fmla="*/ 953358 h 5513646"/>
              <a:gd name="connsiteX172" fmla="*/ 8577405 w 8688781"/>
              <a:gd name="connsiteY172" fmla="*/ 1105384 h 5513646"/>
              <a:gd name="connsiteX173" fmla="*/ 8467793 w 8688781"/>
              <a:gd name="connsiteY173" fmla="*/ 1236336 h 5513646"/>
              <a:gd name="connsiteX174" fmla="*/ 8317785 w 8688781"/>
              <a:gd name="connsiteY174" fmla="*/ 1199210 h 5513646"/>
              <a:gd name="connsiteX175" fmla="*/ 8187632 w 8688781"/>
              <a:gd name="connsiteY175" fmla="*/ 1264955 h 5513646"/>
              <a:gd name="connsiteX176" fmla="*/ 8129893 w 8688781"/>
              <a:gd name="connsiteY176" fmla="*/ 1413960 h 5513646"/>
              <a:gd name="connsiteX177" fmla="*/ 7958965 w 8688781"/>
              <a:gd name="connsiteY177" fmla="*/ 1441024 h 5513646"/>
              <a:gd name="connsiteX178" fmla="*/ 7872809 w 8688781"/>
              <a:gd name="connsiteY178" fmla="*/ 1297992 h 5513646"/>
              <a:gd name="connsiteX179" fmla="*/ 7728200 w 8688781"/>
              <a:gd name="connsiteY179" fmla="*/ 1253001 h 5513646"/>
              <a:gd name="connsiteX180" fmla="*/ 7584088 w 8688781"/>
              <a:gd name="connsiteY180" fmla="*/ 1332640 h 5513646"/>
              <a:gd name="connsiteX181" fmla="*/ 7451768 w 8688781"/>
              <a:gd name="connsiteY181" fmla="*/ 1221188 h 5513646"/>
              <a:gd name="connsiteX182" fmla="*/ 7491514 w 8688781"/>
              <a:gd name="connsiteY182" fmla="*/ 1054775 h 5513646"/>
              <a:gd name="connsiteX183" fmla="*/ 7423949 w 8688781"/>
              <a:gd name="connsiteY183" fmla="*/ 939218 h 5513646"/>
              <a:gd name="connsiteX184" fmla="*/ 7265743 w 8688781"/>
              <a:gd name="connsiteY184" fmla="*/ 865420 h 5513646"/>
              <a:gd name="connsiteX185" fmla="*/ 7247886 w 8688781"/>
              <a:gd name="connsiteY185" fmla="*/ 703649 h 5513646"/>
              <a:gd name="connsiteX186" fmla="*/ 7387507 w 8688781"/>
              <a:gd name="connsiteY186" fmla="*/ 617175 h 5513646"/>
              <a:gd name="connsiteX187" fmla="*/ 7431863 w 8688781"/>
              <a:gd name="connsiteY187" fmla="*/ 482196 h 5513646"/>
              <a:gd name="connsiteX188" fmla="*/ 7370437 w 8688781"/>
              <a:gd name="connsiteY188" fmla="*/ 329079 h 5513646"/>
              <a:gd name="connsiteX189" fmla="*/ 7480739 w 8688781"/>
              <a:gd name="connsiteY189" fmla="*/ 195983 h 5513646"/>
              <a:gd name="connsiteX190" fmla="*/ 7629247 w 8688781"/>
              <a:gd name="connsiteY190" fmla="*/ 238071 h 5513646"/>
              <a:gd name="connsiteX191" fmla="*/ 7758683 w 8688781"/>
              <a:gd name="connsiteY191" fmla="*/ 166270 h 5513646"/>
              <a:gd name="connsiteX192" fmla="*/ 6483361 w 8688781"/>
              <a:gd name="connsiteY192" fmla="*/ 452273 h 5513646"/>
              <a:gd name="connsiteX193" fmla="*/ 6645939 w 8688781"/>
              <a:gd name="connsiteY193" fmla="*/ 436073 h 5513646"/>
              <a:gd name="connsiteX194" fmla="*/ 6731887 w 8688781"/>
              <a:gd name="connsiteY194" fmla="*/ 573627 h 5513646"/>
              <a:gd name="connsiteX195" fmla="*/ 6862082 w 8688781"/>
              <a:gd name="connsiteY195" fmla="*/ 613357 h 5513646"/>
              <a:gd name="connsiteX196" fmla="*/ 7016498 w 8688781"/>
              <a:gd name="connsiteY196" fmla="*/ 543644 h 5513646"/>
              <a:gd name="connsiteX197" fmla="*/ 7146011 w 8688781"/>
              <a:gd name="connsiteY197" fmla="*/ 656974 h 5513646"/>
              <a:gd name="connsiteX198" fmla="*/ 7110570 w 8688781"/>
              <a:gd name="connsiteY198" fmla="*/ 823788 h 5513646"/>
              <a:gd name="connsiteX199" fmla="*/ 7181924 w 8688781"/>
              <a:gd name="connsiteY199" fmla="*/ 941314 h 5513646"/>
              <a:gd name="connsiteX200" fmla="*/ 7330822 w 8688781"/>
              <a:gd name="connsiteY200" fmla="*/ 996407 h 5513646"/>
              <a:gd name="connsiteX201" fmla="*/ 7347975 w 8688781"/>
              <a:gd name="connsiteY201" fmla="*/ 1169610 h 5513646"/>
              <a:gd name="connsiteX202" fmla="*/ 7206723 w 8688781"/>
              <a:gd name="connsiteY202" fmla="*/ 1255984 h 5513646"/>
              <a:gd name="connsiteX203" fmla="*/ 7164098 w 8688781"/>
              <a:gd name="connsiteY203" fmla="*/ 1389431 h 5513646"/>
              <a:gd name="connsiteX204" fmla="*/ 7236599 w 8688781"/>
              <a:gd name="connsiteY204" fmla="*/ 1541457 h 5513646"/>
              <a:gd name="connsiteX205" fmla="*/ 7126986 w 8688781"/>
              <a:gd name="connsiteY205" fmla="*/ 1672409 h 5513646"/>
              <a:gd name="connsiteX206" fmla="*/ 6976979 w 8688781"/>
              <a:gd name="connsiteY206" fmla="*/ 1635282 h 5513646"/>
              <a:gd name="connsiteX207" fmla="*/ 6846826 w 8688781"/>
              <a:gd name="connsiteY207" fmla="*/ 1701028 h 5513646"/>
              <a:gd name="connsiteX208" fmla="*/ 6789087 w 8688781"/>
              <a:gd name="connsiteY208" fmla="*/ 1850033 h 5513646"/>
              <a:gd name="connsiteX209" fmla="*/ 6618159 w 8688781"/>
              <a:gd name="connsiteY209" fmla="*/ 1877097 h 5513646"/>
              <a:gd name="connsiteX210" fmla="*/ 6532003 w 8688781"/>
              <a:gd name="connsiteY210" fmla="*/ 1734065 h 5513646"/>
              <a:gd name="connsiteX211" fmla="*/ 6387394 w 8688781"/>
              <a:gd name="connsiteY211" fmla="*/ 1689074 h 5513646"/>
              <a:gd name="connsiteX212" fmla="*/ 6243282 w 8688781"/>
              <a:gd name="connsiteY212" fmla="*/ 1768713 h 5513646"/>
              <a:gd name="connsiteX213" fmla="*/ 6110962 w 8688781"/>
              <a:gd name="connsiteY213" fmla="*/ 1657261 h 5513646"/>
              <a:gd name="connsiteX214" fmla="*/ 6150708 w 8688781"/>
              <a:gd name="connsiteY214" fmla="*/ 1490848 h 5513646"/>
              <a:gd name="connsiteX215" fmla="*/ 6083143 w 8688781"/>
              <a:gd name="connsiteY215" fmla="*/ 1375291 h 5513646"/>
              <a:gd name="connsiteX216" fmla="*/ 5924937 w 8688781"/>
              <a:gd name="connsiteY216" fmla="*/ 1301493 h 5513646"/>
              <a:gd name="connsiteX217" fmla="*/ 5907080 w 8688781"/>
              <a:gd name="connsiteY217" fmla="*/ 1139722 h 5513646"/>
              <a:gd name="connsiteX218" fmla="*/ 6046701 w 8688781"/>
              <a:gd name="connsiteY218" fmla="*/ 1053248 h 5513646"/>
              <a:gd name="connsiteX219" fmla="*/ 6091057 w 8688781"/>
              <a:gd name="connsiteY219" fmla="*/ 918269 h 5513646"/>
              <a:gd name="connsiteX220" fmla="*/ 6029630 w 8688781"/>
              <a:gd name="connsiteY220" fmla="*/ 765152 h 5513646"/>
              <a:gd name="connsiteX221" fmla="*/ 6139932 w 8688781"/>
              <a:gd name="connsiteY221" fmla="*/ 632056 h 5513646"/>
              <a:gd name="connsiteX222" fmla="*/ 6288441 w 8688781"/>
              <a:gd name="connsiteY222" fmla="*/ 674144 h 5513646"/>
              <a:gd name="connsiteX223" fmla="*/ 6417876 w 8688781"/>
              <a:gd name="connsiteY223" fmla="*/ 602343 h 551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8688781" h="5513646">
                <a:moveTo>
                  <a:pt x="3168163" y="3091128"/>
                </a:moveTo>
                <a:lnTo>
                  <a:pt x="3339539" y="3075397"/>
                </a:lnTo>
                <a:lnTo>
                  <a:pt x="3435978" y="3216046"/>
                </a:lnTo>
                <a:lnTo>
                  <a:pt x="3570311" y="3245347"/>
                </a:lnTo>
                <a:lnTo>
                  <a:pt x="3712852" y="3175432"/>
                </a:lnTo>
                <a:lnTo>
                  <a:pt x="3850169" y="3282379"/>
                </a:lnTo>
                <a:lnTo>
                  <a:pt x="3815400" y="3444254"/>
                </a:lnTo>
                <a:lnTo>
                  <a:pt x="3882712" y="3567111"/>
                </a:lnTo>
                <a:lnTo>
                  <a:pt x="4042832" y="3619359"/>
                </a:lnTo>
                <a:lnTo>
                  <a:pt x="4062168" y="3789033"/>
                </a:lnTo>
                <a:lnTo>
                  <a:pt x="3931881" y="3872134"/>
                </a:lnTo>
                <a:lnTo>
                  <a:pt x="3889814" y="4011750"/>
                </a:lnTo>
                <a:lnTo>
                  <a:pt x="3957982" y="4156281"/>
                </a:lnTo>
                <a:lnTo>
                  <a:pt x="3859786" y="4298782"/>
                </a:lnTo>
                <a:lnTo>
                  <a:pt x="3696771" y="4262627"/>
                </a:lnTo>
                <a:lnTo>
                  <a:pt x="3564505" y="4336396"/>
                </a:lnTo>
                <a:lnTo>
                  <a:pt x="3522886" y="4495702"/>
                </a:lnTo>
                <a:lnTo>
                  <a:pt x="3350935" y="4514761"/>
                </a:lnTo>
                <a:lnTo>
                  <a:pt x="3257752" y="4371269"/>
                </a:lnTo>
                <a:lnTo>
                  <a:pt x="3127458" y="4340580"/>
                </a:lnTo>
                <a:cubicBezTo>
                  <a:pt x="3123197" y="4336305"/>
                  <a:pt x="2969210" y="4408621"/>
                  <a:pt x="2964949" y="4404347"/>
                </a:cubicBezTo>
                <a:lnTo>
                  <a:pt x="2835430" y="4305791"/>
                </a:lnTo>
                <a:lnTo>
                  <a:pt x="2869003" y="4145028"/>
                </a:lnTo>
                <a:lnTo>
                  <a:pt x="2801774" y="4019860"/>
                </a:lnTo>
                <a:lnTo>
                  <a:pt x="2648495" y="3958837"/>
                </a:lnTo>
                <a:lnTo>
                  <a:pt x="2628081" y="3787186"/>
                </a:lnTo>
                <a:lnTo>
                  <a:pt x="2760931" y="3708589"/>
                </a:lnTo>
                <a:lnTo>
                  <a:pt x="2798115" y="3565320"/>
                </a:lnTo>
                <a:lnTo>
                  <a:pt x="2734513" y="3414442"/>
                </a:lnTo>
                <a:lnTo>
                  <a:pt x="2834826" y="3285480"/>
                </a:lnTo>
                <a:lnTo>
                  <a:pt x="2993729" y="3318010"/>
                </a:lnTo>
                <a:lnTo>
                  <a:pt x="3112248" y="3251059"/>
                </a:lnTo>
                <a:close/>
                <a:moveTo>
                  <a:pt x="532849" y="4099828"/>
                </a:moveTo>
                <a:lnTo>
                  <a:pt x="694120" y="4073646"/>
                </a:lnTo>
                <a:lnTo>
                  <a:pt x="788376" y="4205646"/>
                </a:lnTo>
                <a:lnTo>
                  <a:pt x="920771" y="4237282"/>
                </a:lnTo>
                <a:lnTo>
                  <a:pt x="1070601" y="4158191"/>
                </a:lnTo>
                <a:lnTo>
                  <a:pt x="1206848" y="4263330"/>
                </a:lnTo>
                <a:lnTo>
                  <a:pt x="1181748" y="4432009"/>
                </a:lnTo>
                <a:lnTo>
                  <a:pt x="1260204" y="4544919"/>
                </a:lnTo>
                <a:lnTo>
                  <a:pt x="1412213" y="4590737"/>
                </a:lnTo>
                <a:lnTo>
                  <a:pt x="1439999" y="4762555"/>
                </a:lnTo>
                <a:lnTo>
                  <a:pt x="1304336" y="4857464"/>
                </a:lnTo>
                <a:lnTo>
                  <a:pt x="1270011" y="4993282"/>
                </a:lnTo>
                <a:lnTo>
                  <a:pt x="1351736" y="5140555"/>
                </a:lnTo>
                <a:lnTo>
                  <a:pt x="1250397" y="5278009"/>
                </a:lnTo>
                <a:lnTo>
                  <a:pt x="1098388" y="5250191"/>
                </a:lnTo>
                <a:lnTo>
                  <a:pt x="972531" y="5323828"/>
                </a:lnTo>
                <a:lnTo>
                  <a:pt x="924078" y="5476106"/>
                </a:lnTo>
                <a:lnTo>
                  <a:pt x="755141" y="5513646"/>
                </a:lnTo>
                <a:lnTo>
                  <a:pt x="660340" y="5376191"/>
                </a:lnTo>
                <a:lnTo>
                  <a:pt x="513235" y="5340191"/>
                </a:lnTo>
                <a:lnTo>
                  <a:pt x="374301" y="5428555"/>
                </a:lnTo>
                <a:lnTo>
                  <a:pt x="235368" y="5325464"/>
                </a:lnTo>
                <a:lnTo>
                  <a:pt x="264790" y="5156919"/>
                </a:lnTo>
                <a:lnTo>
                  <a:pt x="190236" y="5045742"/>
                </a:lnTo>
                <a:cubicBezTo>
                  <a:pt x="190025" y="5039710"/>
                  <a:pt x="27997" y="4987859"/>
                  <a:pt x="27786" y="4981828"/>
                </a:cubicBezTo>
                <a:lnTo>
                  <a:pt x="0" y="4821464"/>
                </a:lnTo>
                <a:lnTo>
                  <a:pt x="134030" y="4726555"/>
                </a:lnTo>
                <a:lnTo>
                  <a:pt x="169989" y="4589100"/>
                </a:lnTo>
                <a:lnTo>
                  <a:pt x="99249" y="4440057"/>
                </a:lnTo>
                <a:lnTo>
                  <a:pt x="201144" y="4300421"/>
                </a:lnTo>
                <a:lnTo>
                  <a:pt x="351963" y="4333282"/>
                </a:lnTo>
                <a:lnTo>
                  <a:pt x="476730" y="4253646"/>
                </a:lnTo>
                <a:close/>
                <a:moveTo>
                  <a:pt x="1853041" y="3572525"/>
                </a:moveTo>
                <a:lnTo>
                  <a:pt x="2024418" y="3556794"/>
                </a:lnTo>
                <a:lnTo>
                  <a:pt x="2120857" y="3697444"/>
                </a:lnTo>
                <a:lnTo>
                  <a:pt x="2255190" y="3726745"/>
                </a:lnTo>
                <a:lnTo>
                  <a:pt x="2397731" y="3656830"/>
                </a:lnTo>
                <a:lnTo>
                  <a:pt x="2535049" y="3763776"/>
                </a:lnTo>
                <a:lnTo>
                  <a:pt x="2500279" y="3925651"/>
                </a:lnTo>
                <a:lnTo>
                  <a:pt x="2567591" y="4048508"/>
                </a:lnTo>
                <a:lnTo>
                  <a:pt x="2727711" y="4100756"/>
                </a:lnTo>
                <a:lnTo>
                  <a:pt x="2747048" y="4270431"/>
                </a:lnTo>
                <a:lnTo>
                  <a:pt x="2616760" y="4353531"/>
                </a:lnTo>
                <a:lnTo>
                  <a:pt x="2574693" y="4493148"/>
                </a:lnTo>
                <a:lnTo>
                  <a:pt x="2642861" y="4637679"/>
                </a:lnTo>
                <a:lnTo>
                  <a:pt x="2544664" y="4780180"/>
                </a:lnTo>
                <a:lnTo>
                  <a:pt x="2381650" y="4744025"/>
                </a:lnTo>
                <a:lnTo>
                  <a:pt x="2249384" y="4817794"/>
                </a:lnTo>
                <a:lnTo>
                  <a:pt x="2207764" y="4977099"/>
                </a:lnTo>
                <a:lnTo>
                  <a:pt x="2035814" y="4996159"/>
                </a:lnTo>
                <a:lnTo>
                  <a:pt x="1942631" y="4852667"/>
                </a:lnTo>
                <a:lnTo>
                  <a:pt x="1812337" y="4821978"/>
                </a:lnTo>
                <a:cubicBezTo>
                  <a:pt x="1808076" y="4817703"/>
                  <a:pt x="1654089" y="4890019"/>
                  <a:pt x="1649828" y="4885744"/>
                </a:cubicBezTo>
                <a:lnTo>
                  <a:pt x="1520308" y="4787189"/>
                </a:lnTo>
                <a:lnTo>
                  <a:pt x="1553882" y="4626426"/>
                </a:lnTo>
                <a:lnTo>
                  <a:pt x="1486652" y="4501258"/>
                </a:lnTo>
                <a:lnTo>
                  <a:pt x="1333374" y="4440235"/>
                </a:lnTo>
                <a:lnTo>
                  <a:pt x="1312960" y="4268583"/>
                </a:lnTo>
                <a:lnTo>
                  <a:pt x="1445809" y="4189987"/>
                </a:lnTo>
                <a:lnTo>
                  <a:pt x="1482993" y="4046718"/>
                </a:lnTo>
                <a:lnTo>
                  <a:pt x="1419392" y="3895840"/>
                </a:lnTo>
                <a:lnTo>
                  <a:pt x="1519705" y="3766878"/>
                </a:lnTo>
                <a:lnTo>
                  <a:pt x="1678608" y="3799408"/>
                </a:lnTo>
                <a:lnTo>
                  <a:pt x="1797127" y="3732456"/>
                </a:lnTo>
                <a:close/>
                <a:moveTo>
                  <a:pt x="4252675" y="2185131"/>
                </a:moveTo>
                <a:lnTo>
                  <a:pt x="4424052" y="2169400"/>
                </a:lnTo>
                <a:lnTo>
                  <a:pt x="4520491" y="2310050"/>
                </a:lnTo>
                <a:lnTo>
                  <a:pt x="4654824" y="2339351"/>
                </a:lnTo>
                <a:lnTo>
                  <a:pt x="4797365" y="2269436"/>
                </a:lnTo>
                <a:lnTo>
                  <a:pt x="4934682" y="2376382"/>
                </a:lnTo>
                <a:lnTo>
                  <a:pt x="4899913" y="2538257"/>
                </a:lnTo>
                <a:lnTo>
                  <a:pt x="4967225" y="2661114"/>
                </a:lnTo>
                <a:lnTo>
                  <a:pt x="5127345" y="2713362"/>
                </a:lnTo>
                <a:lnTo>
                  <a:pt x="5146681" y="2883037"/>
                </a:lnTo>
                <a:lnTo>
                  <a:pt x="5016394" y="2966137"/>
                </a:lnTo>
                <a:lnTo>
                  <a:pt x="4974327" y="3105754"/>
                </a:lnTo>
                <a:lnTo>
                  <a:pt x="5042495" y="3250285"/>
                </a:lnTo>
                <a:lnTo>
                  <a:pt x="4944299" y="3392786"/>
                </a:lnTo>
                <a:lnTo>
                  <a:pt x="4781284" y="3356631"/>
                </a:lnTo>
                <a:lnTo>
                  <a:pt x="4649018" y="3430400"/>
                </a:lnTo>
                <a:lnTo>
                  <a:pt x="4607398" y="3589706"/>
                </a:lnTo>
                <a:lnTo>
                  <a:pt x="4435448" y="3608765"/>
                </a:lnTo>
                <a:lnTo>
                  <a:pt x="4342264" y="3465273"/>
                </a:lnTo>
                <a:lnTo>
                  <a:pt x="4211970" y="3434584"/>
                </a:lnTo>
                <a:cubicBezTo>
                  <a:pt x="4207710" y="3430309"/>
                  <a:pt x="4053723" y="3502625"/>
                  <a:pt x="4049462" y="3498350"/>
                </a:cubicBezTo>
                <a:lnTo>
                  <a:pt x="3919942" y="3399795"/>
                </a:lnTo>
                <a:lnTo>
                  <a:pt x="3953516" y="3239032"/>
                </a:lnTo>
                <a:lnTo>
                  <a:pt x="3886286" y="3113864"/>
                </a:lnTo>
                <a:lnTo>
                  <a:pt x="3733008" y="3052841"/>
                </a:lnTo>
                <a:lnTo>
                  <a:pt x="3712594" y="2881189"/>
                </a:lnTo>
                <a:lnTo>
                  <a:pt x="3845443" y="2802593"/>
                </a:lnTo>
                <a:lnTo>
                  <a:pt x="3882627" y="2659324"/>
                </a:lnTo>
                <a:lnTo>
                  <a:pt x="3819026" y="2508446"/>
                </a:lnTo>
                <a:lnTo>
                  <a:pt x="3919339" y="2379484"/>
                </a:lnTo>
                <a:lnTo>
                  <a:pt x="4078242" y="2412014"/>
                </a:lnTo>
                <a:lnTo>
                  <a:pt x="4196761" y="2345062"/>
                </a:lnTo>
                <a:close/>
                <a:moveTo>
                  <a:pt x="5384679" y="1321301"/>
                </a:moveTo>
                <a:lnTo>
                  <a:pt x="5547257" y="1305101"/>
                </a:lnTo>
                <a:lnTo>
                  <a:pt x="5633205" y="1442656"/>
                </a:lnTo>
                <a:lnTo>
                  <a:pt x="5763400" y="1482386"/>
                </a:lnTo>
                <a:lnTo>
                  <a:pt x="5917817" y="1412673"/>
                </a:lnTo>
                <a:lnTo>
                  <a:pt x="6047329" y="1526003"/>
                </a:lnTo>
                <a:lnTo>
                  <a:pt x="6011888" y="1692816"/>
                </a:lnTo>
                <a:lnTo>
                  <a:pt x="6083242" y="1810343"/>
                </a:lnTo>
                <a:lnTo>
                  <a:pt x="6232140" y="1865436"/>
                </a:lnTo>
                <a:lnTo>
                  <a:pt x="6249293" y="2038639"/>
                </a:lnTo>
                <a:lnTo>
                  <a:pt x="6108041" y="2125013"/>
                </a:lnTo>
                <a:lnTo>
                  <a:pt x="6065417" y="2258459"/>
                </a:lnTo>
                <a:lnTo>
                  <a:pt x="6137917" y="2410486"/>
                </a:lnTo>
                <a:lnTo>
                  <a:pt x="6028304" y="2541438"/>
                </a:lnTo>
                <a:lnTo>
                  <a:pt x="5878297" y="2504311"/>
                </a:lnTo>
                <a:lnTo>
                  <a:pt x="5748144" y="2570057"/>
                </a:lnTo>
                <a:lnTo>
                  <a:pt x="5690405" y="2719061"/>
                </a:lnTo>
                <a:lnTo>
                  <a:pt x="5519477" y="2746126"/>
                </a:lnTo>
                <a:lnTo>
                  <a:pt x="5433321" y="2603094"/>
                </a:lnTo>
                <a:lnTo>
                  <a:pt x="5288712" y="2558102"/>
                </a:lnTo>
                <a:lnTo>
                  <a:pt x="5144601" y="2637742"/>
                </a:lnTo>
                <a:lnTo>
                  <a:pt x="5012280" y="2526290"/>
                </a:lnTo>
                <a:lnTo>
                  <a:pt x="5052026" y="2359877"/>
                </a:lnTo>
                <a:lnTo>
                  <a:pt x="4984461" y="2244320"/>
                </a:lnTo>
                <a:cubicBezTo>
                  <a:pt x="4984622" y="2238286"/>
                  <a:pt x="4826095" y="2176555"/>
                  <a:pt x="4826256" y="2170522"/>
                </a:cubicBezTo>
                <a:lnTo>
                  <a:pt x="4808398" y="2008751"/>
                </a:lnTo>
                <a:lnTo>
                  <a:pt x="4948019" y="1922277"/>
                </a:lnTo>
                <a:lnTo>
                  <a:pt x="4992375" y="1787298"/>
                </a:lnTo>
                <a:lnTo>
                  <a:pt x="4930949" y="1634181"/>
                </a:lnTo>
                <a:lnTo>
                  <a:pt x="5041251" y="1501085"/>
                </a:lnTo>
                <a:lnTo>
                  <a:pt x="5189759" y="1543172"/>
                </a:lnTo>
                <a:lnTo>
                  <a:pt x="5319194" y="1471371"/>
                </a:lnTo>
                <a:close/>
                <a:moveTo>
                  <a:pt x="7824168" y="16200"/>
                </a:moveTo>
                <a:lnTo>
                  <a:pt x="7986745" y="0"/>
                </a:lnTo>
                <a:lnTo>
                  <a:pt x="8072693" y="137554"/>
                </a:lnTo>
                <a:lnTo>
                  <a:pt x="8202888" y="177284"/>
                </a:lnTo>
                <a:lnTo>
                  <a:pt x="8357305" y="107571"/>
                </a:lnTo>
                <a:lnTo>
                  <a:pt x="8486817" y="220901"/>
                </a:lnTo>
                <a:lnTo>
                  <a:pt x="8451376" y="387715"/>
                </a:lnTo>
                <a:lnTo>
                  <a:pt x="8522730" y="505241"/>
                </a:lnTo>
                <a:lnTo>
                  <a:pt x="8671628" y="560334"/>
                </a:lnTo>
                <a:lnTo>
                  <a:pt x="8688781" y="733537"/>
                </a:lnTo>
                <a:lnTo>
                  <a:pt x="8547529" y="819911"/>
                </a:lnTo>
                <a:lnTo>
                  <a:pt x="8504904" y="953358"/>
                </a:lnTo>
                <a:lnTo>
                  <a:pt x="8577405" y="1105384"/>
                </a:lnTo>
                <a:lnTo>
                  <a:pt x="8467793" y="1236336"/>
                </a:lnTo>
                <a:lnTo>
                  <a:pt x="8317785" y="1199210"/>
                </a:lnTo>
                <a:lnTo>
                  <a:pt x="8187632" y="1264955"/>
                </a:lnTo>
                <a:lnTo>
                  <a:pt x="8129893" y="1413960"/>
                </a:lnTo>
                <a:lnTo>
                  <a:pt x="7958965" y="1441024"/>
                </a:lnTo>
                <a:lnTo>
                  <a:pt x="7872809" y="1297992"/>
                </a:lnTo>
                <a:lnTo>
                  <a:pt x="7728200" y="1253001"/>
                </a:lnTo>
                <a:lnTo>
                  <a:pt x="7584088" y="1332640"/>
                </a:lnTo>
                <a:lnTo>
                  <a:pt x="7451768" y="1221188"/>
                </a:lnTo>
                <a:lnTo>
                  <a:pt x="7491514" y="1054775"/>
                </a:lnTo>
                <a:lnTo>
                  <a:pt x="7423949" y="939218"/>
                </a:lnTo>
                <a:cubicBezTo>
                  <a:pt x="7424110" y="933184"/>
                  <a:pt x="7265583" y="871453"/>
                  <a:pt x="7265743" y="865420"/>
                </a:cubicBezTo>
                <a:lnTo>
                  <a:pt x="7247886" y="703649"/>
                </a:lnTo>
                <a:lnTo>
                  <a:pt x="7387507" y="617175"/>
                </a:lnTo>
                <a:lnTo>
                  <a:pt x="7431863" y="482196"/>
                </a:lnTo>
                <a:lnTo>
                  <a:pt x="7370437" y="329079"/>
                </a:lnTo>
                <a:lnTo>
                  <a:pt x="7480739" y="195983"/>
                </a:lnTo>
                <a:lnTo>
                  <a:pt x="7629247" y="238071"/>
                </a:lnTo>
                <a:lnTo>
                  <a:pt x="7758683" y="166270"/>
                </a:lnTo>
                <a:close/>
                <a:moveTo>
                  <a:pt x="6483361" y="452273"/>
                </a:moveTo>
                <a:lnTo>
                  <a:pt x="6645939" y="436073"/>
                </a:lnTo>
                <a:lnTo>
                  <a:pt x="6731887" y="573627"/>
                </a:lnTo>
                <a:lnTo>
                  <a:pt x="6862082" y="613357"/>
                </a:lnTo>
                <a:lnTo>
                  <a:pt x="7016498" y="543644"/>
                </a:lnTo>
                <a:lnTo>
                  <a:pt x="7146011" y="656974"/>
                </a:lnTo>
                <a:lnTo>
                  <a:pt x="7110570" y="823788"/>
                </a:lnTo>
                <a:lnTo>
                  <a:pt x="7181924" y="941314"/>
                </a:lnTo>
                <a:lnTo>
                  <a:pt x="7330822" y="996407"/>
                </a:lnTo>
                <a:lnTo>
                  <a:pt x="7347975" y="1169610"/>
                </a:lnTo>
                <a:lnTo>
                  <a:pt x="7206723" y="1255984"/>
                </a:lnTo>
                <a:lnTo>
                  <a:pt x="7164098" y="1389431"/>
                </a:lnTo>
                <a:lnTo>
                  <a:pt x="7236599" y="1541457"/>
                </a:lnTo>
                <a:lnTo>
                  <a:pt x="7126986" y="1672409"/>
                </a:lnTo>
                <a:lnTo>
                  <a:pt x="6976979" y="1635282"/>
                </a:lnTo>
                <a:lnTo>
                  <a:pt x="6846826" y="1701028"/>
                </a:lnTo>
                <a:lnTo>
                  <a:pt x="6789087" y="1850033"/>
                </a:lnTo>
                <a:lnTo>
                  <a:pt x="6618159" y="1877097"/>
                </a:lnTo>
                <a:lnTo>
                  <a:pt x="6532003" y="1734065"/>
                </a:lnTo>
                <a:lnTo>
                  <a:pt x="6387394" y="1689074"/>
                </a:lnTo>
                <a:lnTo>
                  <a:pt x="6243282" y="1768713"/>
                </a:lnTo>
                <a:lnTo>
                  <a:pt x="6110962" y="1657261"/>
                </a:lnTo>
                <a:lnTo>
                  <a:pt x="6150708" y="1490848"/>
                </a:lnTo>
                <a:lnTo>
                  <a:pt x="6083143" y="1375291"/>
                </a:lnTo>
                <a:cubicBezTo>
                  <a:pt x="6083304" y="1369258"/>
                  <a:pt x="5924777" y="1307526"/>
                  <a:pt x="5924937" y="1301493"/>
                </a:cubicBezTo>
                <a:lnTo>
                  <a:pt x="5907080" y="1139722"/>
                </a:lnTo>
                <a:lnTo>
                  <a:pt x="6046701" y="1053248"/>
                </a:lnTo>
                <a:lnTo>
                  <a:pt x="6091057" y="918269"/>
                </a:lnTo>
                <a:lnTo>
                  <a:pt x="6029630" y="765152"/>
                </a:lnTo>
                <a:lnTo>
                  <a:pt x="6139932" y="632056"/>
                </a:lnTo>
                <a:lnTo>
                  <a:pt x="6288441" y="674144"/>
                </a:lnTo>
                <a:lnTo>
                  <a:pt x="6417876" y="602343"/>
                </a:lnTo>
                <a:close/>
              </a:path>
            </a:pathLst>
          </a:custGeom>
          <a:gradFill flip="none" rotWithShape="1">
            <a:gsLst>
              <a:gs pos="100000">
                <a:srgbClr val="E96B0D"/>
              </a:gs>
              <a:gs pos="54000">
                <a:srgbClr val="D4430B"/>
              </a:gs>
              <a:gs pos="0">
                <a:srgbClr val="C61318"/>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Fußzeilenplatzhalter 2">
            <a:extLst>
              <a:ext uri="{FF2B5EF4-FFF2-40B4-BE49-F238E27FC236}">
                <a16:creationId xmlns:a16="http://schemas.microsoft.com/office/drawing/2014/main" id="{65FE2492-E29F-D557-DD43-871BCC40A235}"/>
              </a:ext>
            </a:extLst>
          </p:cNvPr>
          <p:cNvSpPr>
            <a:spLocks noGrp="1"/>
          </p:cNvSpPr>
          <p:nvPr>
            <p:ph type="ftr" sz="quarter" idx="11"/>
          </p:nvPr>
        </p:nvSpPr>
        <p:spPr/>
        <p:txBody>
          <a:bodyPr/>
          <a:lstStyle/>
          <a:p>
            <a:r>
              <a:rPr lang="de-AT"/>
              <a:t>CONENGA Group – Wir suchen dich!</a:t>
            </a:r>
            <a:endParaRPr lang="de-AT" dirty="0"/>
          </a:p>
        </p:txBody>
      </p:sp>
      <p:sp>
        <p:nvSpPr>
          <p:cNvPr id="4" name="Foliennummernplatzhalter 3">
            <a:extLst>
              <a:ext uri="{FF2B5EF4-FFF2-40B4-BE49-F238E27FC236}">
                <a16:creationId xmlns:a16="http://schemas.microsoft.com/office/drawing/2014/main" id="{A116F754-0075-D5FA-E305-597420E03E57}"/>
              </a:ext>
            </a:extLst>
          </p:cNvPr>
          <p:cNvSpPr>
            <a:spLocks noGrp="1"/>
          </p:cNvSpPr>
          <p:nvPr>
            <p:ph type="sldNum" sz="quarter" idx="12"/>
          </p:nvPr>
        </p:nvSpPr>
        <p:spPr/>
        <p:txBody>
          <a:bodyPr/>
          <a:lstStyle/>
          <a:p>
            <a:fld id="{EB9FA83D-1783-404A-8D23-3096DC504499}" type="slidenum">
              <a:rPr lang="de-AT" smtClean="0"/>
              <a:pPr/>
              <a:t>4</a:t>
            </a:fld>
            <a:endParaRPr lang="de-AT" dirty="0"/>
          </a:p>
        </p:txBody>
      </p:sp>
      <p:sp>
        <p:nvSpPr>
          <p:cNvPr id="15" name="Ellipse 14">
            <a:extLst>
              <a:ext uri="{FF2B5EF4-FFF2-40B4-BE49-F238E27FC236}">
                <a16:creationId xmlns:a16="http://schemas.microsoft.com/office/drawing/2014/main" id="{94299B3D-E151-3F0B-9763-476B4253D6E2}"/>
              </a:ext>
            </a:extLst>
          </p:cNvPr>
          <p:cNvSpPr/>
          <p:nvPr/>
        </p:nvSpPr>
        <p:spPr>
          <a:xfrm>
            <a:off x="2618207" y="2437192"/>
            <a:ext cx="864000" cy="864000"/>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de-AT"/>
          </a:p>
        </p:txBody>
      </p:sp>
      <p:sp>
        <p:nvSpPr>
          <p:cNvPr id="16" name="Ellipse 15">
            <a:extLst>
              <a:ext uri="{FF2B5EF4-FFF2-40B4-BE49-F238E27FC236}">
                <a16:creationId xmlns:a16="http://schemas.microsoft.com/office/drawing/2014/main" id="{5C3522C6-6046-775E-182B-9E53BF99383B}"/>
              </a:ext>
            </a:extLst>
          </p:cNvPr>
          <p:cNvSpPr/>
          <p:nvPr/>
        </p:nvSpPr>
        <p:spPr>
          <a:xfrm>
            <a:off x="1195479" y="2455989"/>
            <a:ext cx="864000" cy="864000"/>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de-AT"/>
          </a:p>
        </p:txBody>
      </p:sp>
      <p:sp>
        <p:nvSpPr>
          <p:cNvPr id="17" name="Ellipse 16">
            <a:extLst>
              <a:ext uri="{FF2B5EF4-FFF2-40B4-BE49-F238E27FC236}">
                <a16:creationId xmlns:a16="http://schemas.microsoft.com/office/drawing/2014/main" id="{BD4209B1-B943-E937-CF08-72428AB1D4F0}"/>
              </a:ext>
            </a:extLst>
          </p:cNvPr>
          <p:cNvSpPr/>
          <p:nvPr/>
        </p:nvSpPr>
        <p:spPr>
          <a:xfrm>
            <a:off x="3977018" y="2426809"/>
            <a:ext cx="936000" cy="936000"/>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de-AT" dirty="0"/>
          </a:p>
        </p:txBody>
      </p:sp>
      <p:sp>
        <p:nvSpPr>
          <p:cNvPr id="18" name="Ellipse 17">
            <a:extLst>
              <a:ext uri="{FF2B5EF4-FFF2-40B4-BE49-F238E27FC236}">
                <a16:creationId xmlns:a16="http://schemas.microsoft.com/office/drawing/2014/main" id="{5D87766B-B64D-5024-D680-9CE0749979CF}"/>
              </a:ext>
            </a:extLst>
          </p:cNvPr>
          <p:cNvSpPr/>
          <p:nvPr/>
        </p:nvSpPr>
        <p:spPr>
          <a:xfrm>
            <a:off x="9439667" y="1254015"/>
            <a:ext cx="864000" cy="864000"/>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9" name="Ellipse 18">
            <a:extLst>
              <a:ext uri="{FF2B5EF4-FFF2-40B4-BE49-F238E27FC236}">
                <a16:creationId xmlns:a16="http://schemas.microsoft.com/office/drawing/2014/main" id="{819BA9A0-AF61-AF0F-DB78-3EC6970F0BB1}"/>
              </a:ext>
            </a:extLst>
          </p:cNvPr>
          <p:cNvSpPr/>
          <p:nvPr/>
        </p:nvSpPr>
        <p:spPr>
          <a:xfrm>
            <a:off x="8032706" y="1164144"/>
            <a:ext cx="864000" cy="864000"/>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0" name="Ellipse 19">
            <a:extLst>
              <a:ext uri="{FF2B5EF4-FFF2-40B4-BE49-F238E27FC236}">
                <a16:creationId xmlns:a16="http://schemas.microsoft.com/office/drawing/2014/main" id="{FD19D5CF-5CA4-CB0F-DB4C-CB282079DDA3}"/>
              </a:ext>
            </a:extLst>
          </p:cNvPr>
          <p:cNvSpPr/>
          <p:nvPr/>
        </p:nvSpPr>
        <p:spPr>
          <a:xfrm>
            <a:off x="6697235" y="1596144"/>
            <a:ext cx="864000" cy="864000"/>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1" name="Ellipse 20">
            <a:extLst>
              <a:ext uri="{FF2B5EF4-FFF2-40B4-BE49-F238E27FC236}">
                <a16:creationId xmlns:a16="http://schemas.microsoft.com/office/drawing/2014/main" id="{686406BD-F9AF-1322-19F8-A812E7174CD2}"/>
              </a:ext>
            </a:extLst>
          </p:cNvPr>
          <p:cNvSpPr/>
          <p:nvPr/>
        </p:nvSpPr>
        <p:spPr>
          <a:xfrm>
            <a:off x="5357180" y="2004950"/>
            <a:ext cx="864000" cy="864000"/>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pic>
        <p:nvPicPr>
          <p:cNvPr id="22" name="Grafik 21" descr="Ein Bild, das Messanzeige, Systemsteuerung enthält.&#10;&#10;Automatisch generierte Beschreibung">
            <a:extLst>
              <a:ext uri="{FF2B5EF4-FFF2-40B4-BE49-F238E27FC236}">
                <a16:creationId xmlns:a16="http://schemas.microsoft.com/office/drawing/2014/main" id="{A734D6BD-37F9-B259-855A-30F05CD3C2D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49659" y="1917638"/>
            <a:ext cx="815516" cy="815516"/>
          </a:xfrm>
          <a:prstGeom prst="rect">
            <a:avLst/>
          </a:prstGeom>
        </p:spPr>
      </p:pic>
      <p:pic>
        <p:nvPicPr>
          <p:cNvPr id="23" name="Grafik 22" descr="Ein Bild, das Text, Vektorgrafiken enthält.&#10;&#10;Automatisch generierte Beschreibung">
            <a:extLst>
              <a:ext uri="{FF2B5EF4-FFF2-40B4-BE49-F238E27FC236}">
                <a16:creationId xmlns:a16="http://schemas.microsoft.com/office/drawing/2014/main" id="{6F1815E8-B0DD-3E1B-3C6F-60B728C9E2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0706" y="1162651"/>
            <a:ext cx="828000" cy="828000"/>
          </a:xfrm>
          <a:prstGeom prst="rect">
            <a:avLst/>
          </a:prstGeom>
        </p:spPr>
      </p:pic>
      <p:pic>
        <p:nvPicPr>
          <p:cNvPr id="24" name="Grafik 23" descr="Ein Bild, das Text enthält.&#10;&#10;Automatisch generierte Beschreibung">
            <a:extLst>
              <a:ext uri="{FF2B5EF4-FFF2-40B4-BE49-F238E27FC236}">
                <a16:creationId xmlns:a16="http://schemas.microsoft.com/office/drawing/2014/main" id="{F28E3836-EBD2-6C0C-5B49-E10BFC80783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582206" y="2445573"/>
            <a:ext cx="936001" cy="822040"/>
          </a:xfrm>
          <a:prstGeom prst="rect">
            <a:avLst/>
          </a:prstGeom>
        </p:spPr>
      </p:pic>
      <p:pic>
        <p:nvPicPr>
          <p:cNvPr id="25" name="Grafik 24" descr="Ein Bild, das Text enthält.&#10;&#10;Automatisch generierte Beschreibung">
            <a:extLst>
              <a:ext uri="{FF2B5EF4-FFF2-40B4-BE49-F238E27FC236}">
                <a16:creationId xmlns:a16="http://schemas.microsoft.com/office/drawing/2014/main" id="{C7FC81D1-9950-B6F6-42D7-3F3E425208A1}"/>
              </a:ext>
            </a:extLst>
          </p:cNvPr>
          <p:cNvPicPr>
            <a:picLocks noChangeAspect="1"/>
          </p:cNvPicPr>
          <p:nvPr/>
        </p:nvPicPr>
        <p:blipFill rotWithShape="1">
          <a:blip r:embed="rId5">
            <a:extLst>
              <a:ext uri="{28A0092B-C50C-407E-A947-70E740481C1C}">
                <a14:useLocalDpi xmlns:a14="http://schemas.microsoft.com/office/drawing/2010/main" val="0"/>
              </a:ext>
            </a:extLst>
          </a:blip>
          <a:srcRect b="19964"/>
          <a:stretch/>
        </p:blipFill>
        <p:spPr>
          <a:xfrm>
            <a:off x="9624060" y="1257525"/>
            <a:ext cx="611157" cy="790253"/>
          </a:xfrm>
          <a:prstGeom prst="rect">
            <a:avLst/>
          </a:prstGeom>
        </p:spPr>
      </p:pic>
      <p:pic>
        <p:nvPicPr>
          <p:cNvPr id="26" name="Grafik 25" descr="Ein Bild, das Text enthält.&#10;&#10;Automatisch generierte Beschreibung">
            <a:extLst>
              <a:ext uri="{FF2B5EF4-FFF2-40B4-BE49-F238E27FC236}">
                <a16:creationId xmlns:a16="http://schemas.microsoft.com/office/drawing/2014/main" id="{E806686D-3C4C-D145-B617-EB589B360E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7261" y="2406022"/>
            <a:ext cx="789883" cy="900000"/>
          </a:xfrm>
          <a:prstGeom prst="rect">
            <a:avLst/>
          </a:prstGeom>
        </p:spPr>
      </p:pic>
      <p:pic>
        <p:nvPicPr>
          <p:cNvPr id="27" name="Grafik 26" descr="Ein Bild, das Text enthält.&#10;&#10;Automatisch generierte Beschreibung">
            <a:extLst>
              <a:ext uri="{FF2B5EF4-FFF2-40B4-BE49-F238E27FC236}">
                <a16:creationId xmlns:a16="http://schemas.microsoft.com/office/drawing/2014/main" id="{3F2F2B6C-C075-5A5F-A52A-8E0C77FAFF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51496" y="2481215"/>
            <a:ext cx="504000" cy="775470"/>
          </a:xfrm>
          <a:prstGeom prst="rect">
            <a:avLst/>
          </a:prstGeom>
        </p:spPr>
      </p:pic>
      <p:sp>
        <p:nvSpPr>
          <p:cNvPr id="31" name="Textfeld 30">
            <a:extLst>
              <a:ext uri="{FF2B5EF4-FFF2-40B4-BE49-F238E27FC236}">
                <a16:creationId xmlns:a16="http://schemas.microsoft.com/office/drawing/2014/main" id="{25500AAE-28D6-2866-C7DB-E95624543FF1}"/>
              </a:ext>
            </a:extLst>
          </p:cNvPr>
          <p:cNvSpPr txBox="1"/>
          <p:nvPr/>
        </p:nvSpPr>
        <p:spPr>
          <a:xfrm>
            <a:off x="2248567" y="5060730"/>
            <a:ext cx="1746573" cy="886205"/>
          </a:xfrm>
          <a:prstGeom prst="rect">
            <a:avLst/>
          </a:prstGeom>
          <a:noFill/>
        </p:spPr>
        <p:txBody>
          <a:bodyPr wrap="square" rtlCol="0">
            <a:spAutoFit/>
          </a:bodyPr>
          <a:lstStyle>
            <a:defPPr>
              <a:defRPr lang="de-DE"/>
            </a:defPPr>
            <a:lvl1pPr>
              <a:defRPr sz="1200"/>
            </a:lvl1pPr>
          </a:lstStyle>
          <a:p>
            <a:pPr>
              <a:lnSpc>
                <a:spcPct val="120000"/>
              </a:lnSpc>
            </a:pPr>
            <a:r>
              <a:rPr lang="de-DE" sz="1100" dirty="0">
                <a:latin typeface="+mj-lt"/>
                <a:ea typeface="Verdana" panose="020B0604030504040204" pitchFamily="34" charset="0"/>
              </a:rPr>
              <a:t>Verfahrenstechnische Optimierung unter Nutzung modernster Verfahren</a:t>
            </a:r>
          </a:p>
        </p:txBody>
      </p:sp>
      <p:sp>
        <p:nvSpPr>
          <p:cNvPr id="32" name="Textfeld 31">
            <a:extLst>
              <a:ext uri="{FF2B5EF4-FFF2-40B4-BE49-F238E27FC236}">
                <a16:creationId xmlns:a16="http://schemas.microsoft.com/office/drawing/2014/main" id="{9D9170E6-E5B0-D96B-10BD-41164B329DF0}"/>
              </a:ext>
            </a:extLst>
          </p:cNvPr>
          <p:cNvSpPr txBox="1"/>
          <p:nvPr/>
        </p:nvSpPr>
        <p:spPr>
          <a:xfrm>
            <a:off x="3746200" y="4690538"/>
            <a:ext cx="1704383" cy="1495602"/>
          </a:xfrm>
          <a:prstGeom prst="rect">
            <a:avLst/>
          </a:prstGeom>
          <a:noFill/>
        </p:spPr>
        <p:txBody>
          <a:bodyPr wrap="square" rtlCol="0">
            <a:spAutoFit/>
          </a:bodyPr>
          <a:lstStyle>
            <a:defPPr>
              <a:defRPr lang="de-DE"/>
            </a:defPPr>
            <a:lvl1pPr>
              <a:defRPr sz="1200"/>
            </a:lvl1pPr>
          </a:lstStyle>
          <a:p>
            <a:pPr>
              <a:lnSpc>
                <a:spcPct val="120000"/>
              </a:lnSpc>
            </a:pPr>
            <a:r>
              <a:rPr lang="de-DE" sz="1100" dirty="0">
                <a:latin typeface="+mj-lt"/>
                <a:ea typeface="Verdana" panose="020B0604030504040204" pitchFamily="34" charset="0"/>
              </a:rPr>
              <a:t>Entwicklung regelungstechnischer Konzepte (MPC, AI), Automatisierung, Anwendung eigener regelungstechnischer Produkte</a:t>
            </a:r>
          </a:p>
        </p:txBody>
      </p:sp>
      <p:sp>
        <p:nvSpPr>
          <p:cNvPr id="33" name="Textfeld 32">
            <a:extLst>
              <a:ext uri="{FF2B5EF4-FFF2-40B4-BE49-F238E27FC236}">
                <a16:creationId xmlns:a16="http://schemas.microsoft.com/office/drawing/2014/main" id="{4FD4862E-C47A-1C31-31C6-90A9FC96F3BD}"/>
              </a:ext>
            </a:extLst>
          </p:cNvPr>
          <p:cNvSpPr txBox="1"/>
          <p:nvPr/>
        </p:nvSpPr>
        <p:spPr>
          <a:xfrm>
            <a:off x="5076160" y="4062212"/>
            <a:ext cx="1547723" cy="479940"/>
          </a:xfrm>
          <a:prstGeom prst="rect">
            <a:avLst/>
          </a:prstGeom>
          <a:noFill/>
        </p:spPr>
        <p:txBody>
          <a:bodyPr wrap="square" rtlCol="0">
            <a:spAutoFit/>
          </a:bodyPr>
          <a:lstStyle>
            <a:defPPr>
              <a:defRPr lang="de-DE"/>
            </a:defPPr>
            <a:lvl1pPr>
              <a:defRPr sz="1200"/>
            </a:lvl1pPr>
          </a:lstStyle>
          <a:p>
            <a:pPr>
              <a:lnSpc>
                <a:spcPct val="120000"/>
              </a:lnSpc>
            </a:pPr>
            <a:r>
              <a:rPr lang="de-DE" sz="1100" dirty="0">
                <a:latin typeface="+mj-lt"/>
                <a:ea typeface="Verdana" panose="020B0604030504040204" pitchFamily="34" charset="0"/>
              </a:rPr>
              <a:t>Softwareentwicklung, </a:t>
            </a:r>
            <a:r>
              <a:rPr lang="de-DE" sz="1100" dirty="0" err="1">
                <a:latin typeface="+mj-lt"/>
                <a:ea typeface="Verdana" panose="020B0604030504040204" pitchFamily="34" charset="0"/>
              </a:rPr>
              <a:t>IIoT</a:t>
            </a:r>
            <a:r>
              <a:rPr lang="de-DE" sz="1100" dirty="0">
                <a:latin typeface="+mj-lt"/>
                <a:ea typeface="Verdana" panose="020B0604030504040204" pitchFamily="34" charset="0"/>
              </a:rPr>
              <a:t>-Lösungen</a:t>
            </a:r>
          </a:p>
        </p:txBody>
      </p:sp>
      <p:sp>
        <p:nvSpPr>
          <p:cNvPr id="34" name="Textfeld 33">
            <a:extLst>
              <a:ext uri="{FF2B5EF4-FFF2-40B4-BE49-F238E27FC236}">
                <a16:creationId xmlns:a16="http://schemas.microsoft.com/office/drawing/2014/main" id="{D429BE00-30F4-6ECA-3E64-6285D09CCD7D}"/>
              </a:ext>
            </a:extLst>
          </p:cNvPr>
          <p:cNvSpPr txBox="1"/>
          <p:nvPr/>
        </p:nvSpPr>
        <p:spPr>
          <a:xfrm>
            <a:off x="6545467" y="3284485"/>
            <a:ext cx="1335263" cy="886205"/>
          </a:xfrm>
          <a:prstGeom prst="rect">
            <a:avLst/>
          </a:prstGeom>
          <a:noFill/>
        </p:spPr>
        <p:txBody>
          <a:bodyPr wrap="square" rtlCol="0">
            <a:spAutoFit/>
          </a:bodyPr>
          <a:lstStyle>
            <a:defPPr>
              <a:defRPr lang="de-DE"/>
            </a:defPPr>
            <a:lvl1pPr>
              <a:defRPr sz="1200"/>
            </a:lvl1pPr>
          </a:lstStyle>
          <a:p>
            <a:pPr>
              <a:lnSpc>
                <a:spcPct val="120000"/>
              </a:lnSpc>
            </a:pPr>
            <a:r>
              <a:rPr lang="de-DE" sz="1100" dirty="0">
                <a:latin typeface="+mj-lt"/>
                <a:ea typeface="Verdana" panose="020B0604030504040204" pitchFamily="34" charset="0"/>
              </a:rPr>
              <a:t>Digitalisierung, IT, Implementierung eigener Cloud Produkte</a:t>
            </a:r>
          </a:p>
        </p:txBody>
      </p:sp>
      <p:sp>
        <p:nvSpPr>
          <p:cNvPr id="35" name="Textfeld 34">
            <a:extLst>
              <a:ext uri="{FF2B5EF4-FFF2-40B4-BE49-F238E27FC236}">
                <a16:creationId xmlns:a16="http://schemas.microsoft.com/office/drawing/2014/main" id="{A83182F8-5620-A49A-BC6B-10366D2DCE4C}"/>
              </a:ext>
            </a:extLst>
          </p:cNvPr>
          <p:cNvSpPr txBox="1"/>
          <p:nvPr/>
        </p:nvSpPr>
        <p:spPr>
          <a:xfrm>
            <a:off x="7757773" y="3797439"/>
            <a:ext cx="1574967" cy="886205"/>
          </a:xfrm>
          <a:prstGeom prst="rect">
            <a:avLst/>
          </a:prstGeom>
          <a:noFill/>
        </p:spPr>
        <p:txBody>
          <a:bodyPr wrap="square" rtlCol="0">
            <a:spAutoFit/>
          </a:bodyPr>
          <a:lstStyle>
            <a:defPPr>
              <a:defRPr lang="de-DE"/>
            </a:defPPr>
            <a:lvl1pPr>
              <a:defRPr sz="1200"/>
            </a:lvl1pPr>
          </a:lstStyle>
          <a:p>
            <a:pPr>
              <a:lnSpc>
                <a:spcPct val="120000"/>
              </a:lnSpc>
            </a:pPr>
            <a:r>
              <a:rPr lang="de-DE" sz="1100" dirty="0">
                <a:latin typeface="+mj-lt"/>
                <a:ea typeface="Verdana" panose="020B0604030504040204" pitchFamily="34" charset="0"/>
              </a:rPr>
              <a:t>Umbau von Anlagen, Inbetriebnahme und Funktionstests vor Ort – in ganz Europa</a:t>
            </a:r>
          </a:p>
        </p:txBody>
      </p:sp>
      <p:sp>
        <p:nvSpPr>
          <p:cNvPr id="36" name="Textfeld 35">
            <a:extLst>
              <a:ext uri="{FF2B5EF4-FFF2-40B4-BE49-F238E27FC236}">
                <a16:creationId xmlns:a16="http://schemas.microsoft.com/office/drawing/2014/main" id="{4163D7D7-47A9-0E2E-7F1F-AE438074293D}"/>
              </a:ext>
            </a:extLst>
          </p:cNvPr>
          <p:cNvSpPr txBox="1"/>
          <p:nvPr/>
        </p:nvSpPr>
        <p:spPr>
          <a:xfrm>
            <a:off x="9144893" y="3272882"/>
            <a:ext cx="1547202" cy="479940"/>
          </a:xfrm>
          <a:prstGeom prst="rect">
            <a:avLst/>
          </a:prstGeom>
          <a:noFill/>
        </p:spPr>
        <p:txBody>
          <a:bodyPr wrap="square" rtlCol="0">
            <a:spAutoFit/>
          </a:bodyPr>
          <a:lstStyle>
            <a:defPPr>
              <a:defRPr lang="de-DE"/>
            </a:defPPr>
            <a:lvl1pPr>
              <a:defRPr sz="1200"/>
            </a:lvl1pPr>
          </a:lstStyle>
          <a:p>
            <a:pPr>
              <a:lnSpc>
                <a:spcPct val="120000"/>
              </a:lnSpc>
            </a:pPr>
            <a:r>
              <a:rPr lang="de-DE" sz="1100" dirty="0">
                <a:latin typeface="+mj-lt"/>
                <a:ea typeface="Verdana" panose="020B0604030504040204" pitchFamily="34" charset="0"/>
              </a:rPr>
              <a:t>Verfahrenstechnische Beratung</a:t>
            </a:r>
          </a:p>
        </p:txBody>
      </p:sp>
      <p:sp>
        <p:nvSpPr>
          <p:cNvPr id="37" name="Textfeld 36">
            <a:extLst>
              <a:ext uri="{FF2B5EF4-FFF2-40B4-BE49-F238E27FC236}">
                <a16:creationId xmlns:a16="http://schemas.microsoft.com/office/drawing/2014/main" id="{6427F325-A5DB-0B56-62B7-839DE50D4127}"/>
              </a:ext>
            </a:extLst>
          </p:cNvPr>
          <p:cNvSpPr txBox="1"/>
          <p:nvPr/>
        </p:nvSpPr>
        <p:spPr>
          <a:xfrm>
            <a:off x="1002697" y="4540187"/>
            <a:ext cx="1421032" cy="683072"/>
          </a:xfrm>
          <a:prstGeom prst="rect">
            <a:avLst/>
          </a:prstGeom>
          <a:noFill/>
        </p:spPr>
        <p:txBody>
          <a:bodyPr wrap="square" rtlCol="0">
            <a:spAutoFit/>
          </a:bodyPr>
          <a:lstStyle/>
          <a:p>
            <a:pPr>
              <a:lnSpc>
                <a:spcPct val="120000"/>
              </a:lnSpc>
            </a:pPr>
            <a:r>
              <a:rPr lang="de-DE" sz="1100" dirty="0">
                <a:latin typeface="+mj-lt"/>
                <a:ea typeface="Verdana" panose="020B0604030504040204" pitchFamily="34" charset="0"/>
              </a:rPr>
              <a:t>Statusanalyse von bestehenden Anlagen</a:t>
            </a:r>
          </a:p>
        </p:txBody>
      </p:sp>
      <p:sp>
        <p:nvSpPr>
          <p:cNvPr id="55" name="Textfeld 54">
            <a:extLst>
              <a:ext uri="{FF2B5EF4-FFF2-40B4-BE49-F238E27FC236}">
                <a16:creationId xmlns:a16="http://schemas.microsoft.com/office/drawing/2014/main" id="{A34C9CD2-3C27-BC81-0EE7-58109D320EF3}"/>
              </a:ext>
            </a:extLst>
          </p:cNvPr>
          <p:cNvSpPr txBox="1"/>
          <p:nvPr/>
        </p:nvSpPr>
        <p:spPr>
          <a:xfrm>
            <a:off x="6112762" y="4958098"/>
            <a:ext cx="5189465" cy="129247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defPPr>
              <a:defRPr lang="de-DE"/>
            </a:defPPr>
            <a:lvl1pPr>
              <a:defRPr sz="1200"/>
            </a:lvl1pPr>
          </a:lstStyle>
          <a:p>
            <a:pPr algn="just">
              <a:lnSpc>
                <a:spcPct val="120000"/>
              </a:lnSpc>
            </a:pPr>
            <a:r>
              <a:rPr lang="de-DE" sz="1100" dirty="0">
                <a:latin typeface="+mj-lt"/>
                <a:ea typeface="Verdana" panose="020B0604030504040204" pitchFamily="34" charset="0"/>
              </a:rPr>
              <a:t>Deine Arbeit kann je nach Beschäftigungsverhältnis, Ausbildung und Erfahrung einen oder mehrere dieser Bereiche sowie der folgend beschriebenen Management-Aufgaben umfassen.</a:t>
            </a:r>
          </a:p>
          <a:p>
            <a:pPr algn="just">
              <a:lnSpc>
                <a:spcPct val="120000"/>
              </a:lnSpc>
            </a:pPr>
            <a:r>
              <a:rPr lang="de-DE" sz="1100" dirty="0">
                <a:latin typeface="+mj-lt"/>
                <a:ea typeface="Verdana" panose="020B0604030504040204" pitchFamily="34" charset="0"/>
              </a:rPr>
              <a:t>Natürlich gibt es auch über die gelisteten Punkte hinausgehende Beschäftigungsfelder wie beispielsweise die Mitarbeit an Forschung und Entwicklung – lass uns gerne in deiner Bewerbung wissen, was dich interessiert!</a:t>
            </a:r>
          </a:p>
        </p:txBody>
      </p:sp>
      <p:sp>
        <p:nvSpPr>
          <p:cNvPr id="58" name="Titel 1">
            <a:extLst>
              <a:ext uri="{FF2B5EF4-FFF2-40B4-BE49-F238E27FC236}">
                <a16:creationId xmlns:a16="http://schemas.microsoft.com/office/drawing/2014/main" id="{C2900F1C-1624-1F9E-A97B-3FE9FADD7C66}"/>
              </a:ext>
            </a:extLst>
          </p:cNvPr>
          <p:cNvSpPr txBox="1">
            <a:spLocks/>
          </p:cNvSpPr>
          <p:nvPr/>
        </p:nvSpPr>
        <p:spPr>
          <a:xfrm>
            <a:off x="838393" y="652533"/>
            <a:ext cx="5519465" cy="12389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de-AT" dirty="0"/>
              <a:t>Deine Aufgaben bei uns als Techniker*in</a:t>
            </a:r>
          </a:p>
        </p:txBody>
      </p:sp>
      <p:pic>
        <p:nvPicPr>
          <p:cNvPr id="29" name="Grafik 28" descr="Ein Bild, das Text enthält.&#10;&#10;Automatisch generierte Beschreibung">
            <a:extLst>
              <a:ext uri="{FF2B5EF4-FFF2-40B4-BE49-F238E27FC236}">
                <a16:creationId xmlns:a16="http://schemas.microsoft.com/office/drawing/2014/main" id="{A3E34A84-BA2C-19A3-B939-FE8B51FDEBC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786453" y="1757643"/>
            <a:ext cx="718675" cy="578994"/>
          </a:xfrm>
          <a:prstGeom prst="rect">
            <a:avLst/>
          </a:prstGeom>
        </p:spPr>
      </p:pic>
      <p:sp>
        <p:nvSpPr>
          <p:cNvPr id="71" name="Freihandform: Form 70">
            <a:extLst>
              <a:ext uri="{FF2B5EF4-FFF2-40B4-BE49-F238E27FC236}">
                <a16:creationId xmlns:a16="http://schemas.microsoft.com/office/drawing/2014/main" id="{C6D428D4-1C41-A614-C190-4A56EF1CBCC7}"/>
              </a:ext>
            </a:extLst>
          </p:cNvPr>
          <p:cNvSpPr/>
          <p:nvPr/>
        </p:nvSpPr>
        <p:spPr>
          <a:xfrm rot="16200000" flipV="1">
            <a:off x="4503319" y="-992338"/>
            <a:ext cx="2664139" cy="9466102"/>
          </a:xfrm>
          <a:custGeom>
            <a:avLst/>
            <a:gdLst>
              <a:gd name="connsiteX0" fmla="*/ 440954 w 2664139"/>
              <a:gd name="connsiteY0" fmla="*/ 6054530 h 9466102"/>
              <a:gd name="connsiteX1" fmla="*/ 383553 w 2664139"/>
              <a:gd name="connsiteY1" fmla="*/ 5377589 h 9466102"/>
              <a:gd name="connsiteX2" fmla="*/ 377008 w 2664139"/>
              <a:gd name="connsiteY2" fmla="*/ 5442116 h 9466102"/>
              <a:gd name="connsiteX3" fmla="*/ 414932 w 2664139"/>
              <a:gd name="connsiteY3" fmla="*/ 6054385 h 9466102"/>
              <a:gd name="connsiteX4" fmla="*/ 372514 w 2664139"/>
              <a:gd name="connsiteY4" fmla="*/ 6691738 h 9466102"/>
              <a:gd name="connsiteX5" fmla="*/ 377953 w 2664139"/>
              <a:gd name="connsiteY5" fmla="*/ 6752023 h 9466102"/>
              <a:gd name="connsiteX6" fmla="*/ 440954 w 2664139"/>
              <a:gd name="connsiteY6" fmla="*/ 6054530 h 9466102"/>
              <a:gd name="connsiteX7" fmla="*/ 577180 w 2664139"/>
              <a:gd name="connsiteY7" fmla="*/ 8923817 h 9466102"/>
              <a:gd name="connsiteX8" fmla="*/ 510138 w 2664139"/>
              <a:gd name="connsiteY8" fmla="*/ 8344586 h 9466102"/>
              <a:gd name="connsiteX9" fmla="*/ 505125 w 2664139"/>
              <a:gd name="connsiteY9" fmla="*/ 8394000 h 9466102"/>
              <a:gd name="connsiteX10" fmla="*/ 551158 w 2664139"/>
              <a:gd name="connsiteY10" fmla="*/ 8924219 h 9466102"/>
              <a:gd name="connsiteX11" fmla="*/ 515472 w 2664139"/>
              <a:gd name="connsiteY11" fmla="*/ 9409460 h 9466102"/>
              <a:gd name="connsiteX12" fmla="*/ 523001 w 2664139"/>
              <a:gd name="connsiteY12" fmla="*/ 9466102 h 9466102"/>
              <a:gd name="connsiteX13" fmla="*/ 577180 w 2664139"/>
              <a:gd name="connsiteY13" fmla="*/ 8923817 h 9466102"/>
              <a:gd name="connsiteX14" fmla="*/ 1297181 w 2664139"/>
              <a:gd name="connsiteY14" fmla="*/ 8934251 h 9466102"/>
              <a:gd name="connsiteX15" fmla="*/ 1297181 w 2664139"/>
              <a:gd name="connsiteY15" fmla="*/ 8905451 h 9466102"/>
              <a:gd name="connsiteX16" fmla="*/ 577181 w 2664139"/>
              <a:gd name="connsiteY16" fmla="*/ 8905451 h 9466102"/>
              <a:gd name="connsiteX17" fmla="*/ 577181 w 2664139"/>
              <a:gd name="connsiteY17" fmla="*/ 8934251 h 9466102"/>
              <a:gd name="connsiteX18" fmla="*/ 1307629 w 2664139"/>
              <a:gd name="connsiteY18" fmla="*/ 7545119 h 9466102"/>
              <a:gd name="connsiteX19" fmla="*/ 1307629 w 2664139"/>
              <a:gd name="connsiteY19" fmla="*/ 7516318 h 9466102"/>
              <a:gd name="connsiteX20" fmla="*/ 73345 w 2664139"/>
              <a:gd name="connsiteY20" fmla="*/ 7516318 h 9466102"/>
              <a:gd name="connsiteX21" fmla="*/ 69610 w 2664139"/>
              <a:gd name="connsiteY21" fmla="*/ 7336437 h 9466102"/>
              <a:gd name="connsiteX22" fmla="*/ 14146 w 2664139"/>
              <a:gd name="connsiteY22" fmla="*/ 6875407 h 9466102"/>
              <a:gd name="connsiteX23" fmla="*/ 7977 w 2664139"/>
              <a:gd name="connsiteY23" fmla="*/ 6936211 h 9466102"/>
              <a:gd name="connsiteX24" fmla="*/ 47647 w 2664139"/>
              <a:gd name="connsiteY24" fmla="*/ 7531660 h 9466102"/>
              <a:gd name="connsiteX25" fmla="*/ 0 w 2664139"/>
              <a:gd name="connsiteY25" fmla="*/ 8165838 h 9466102"/>
              <a:gd name="connsiteX26" fmla="*/ 4418 w 2664139"/>
              <a:gd name="connsiteY26" fmla="*/ 8219456 h 9466102"/>
              <a:gd name="connsiteX27" fmla="*/ 68780 w 2664139"/>
              <a:gd name="connsiteY27" fmla="*/ 7743590 h 9466102"/>
              <a:gd name="connsiteX28" fmla="*/ 73364 w 2664139"/>
              <a:gd name="connsiteY28" fmla="*/ 7545119 h 9466102"/>
              <a:gd name="connsiteX29" fmla="*/ 1322954 w 2664139"/>
              <a:gd name="connsiteY29" fmla="*/ 6071541 h 9466102"/>
              <a:gd name="connsiteX30" fmla="*/ 1322954 w 2664139"/>
              <a:gd name="connsiteY30" fmla="*/ 6042741 h 9466102"/>
              <a:gd name="connsiteX31" fmla="*/ 440954 w 2664139"/>
              <a:gd name="connsiteY31" fmla="*/ 6042741 h 9466102"/>
              <a:gd name="connsiteX32" fmla="*/ 440954 w 2664139"/>
              <a:gd name="connsiteY32" fmla="*/ 6054530 h 9466102"/>
              <a:gd name="connsiteX33" fmla="*/ 440954 w 2664139"/>
              <a:gd name="connsiteY33" fmla="*/ 6071541 h 9466102"/>
              <a:gd name="connsiteX34" fmla="*/ 1814176 w 2664139"/>
              <a:gd name="connsiteY34" fmla="*/ 4759294 h 9466102"/>
              <a:gd name="connsiteX35" fmla="*/ 1814176 w 2664139"/>
              <a:gd name="connsiteY35" fmla="*/ 4730494 h 9466102"/>
              <a:gd name="connsiteX36" fmla="*/ 1044189 w 2664139"/>
              <a:gd name="connsiteY36" fmla="*/ 4730494 h 9466102"/>
              <a:gd name="connsiteX37" fmla="*/ 1040175 w 2664139"/>
              <a:gd name="connsiteY37" fmla="*/ 4550131 h 9466102"/>
              <a:gd name="connsiteX38" fmla="*/ 982742 w 2664139"/>
              <a:gd name="connsiteY38" fmla="*/ 4105680 h 9466102"/>
              <a:gd name="connsiteX39" fmla="*/ 976932 w 2664139"/>
              <a:gd name="connsiteY39" fmla="*/ 4162953 h 9466102"/>
              <a:gd name="connsiteX40" fmla="*/ 1018390 w 2664139"/>
              <a:gd name="connsiteY40" fmla="*/ 4740384 h 9466102"/>
              <a:gd name="connsiteX41" fmla="*/ 972433 w 2664139"/>
              <a:gd name="connsiteY41" fmla="*/ 5338518 h 9466102"/>
              <a:gd name="connsiteX42" fmla="*/ 977256 w 2664139"/>
              <a:gd name="connsiteY42" fmla="*/ 5391975 h 9466102"/>
              <a:gd name="connsiteX43" fmla="*/ 1039703 w 2664139"/>
              <a:gd name="connsiteY43" fmla="*/ 4939628 h 9466102"/>
              <a:gd name="connsiteX44" fmla="*/ 1043968 w 2664139"/>
              <a:gd name="connsiteY44" fmla="*/ 4759294 h 9466102"/>
              <a:gd name="connsiteX45" fmla="*/ 2272402 w 2664139"/>
              <a:gd name="connsiteY45" fmla="*/ 3412876 h 9466102"/>
              <a:gd name="connsiteX46" fmla="*/ 2272402 w 2664139"/>
              <a:gd name="connsiteY46" fmla="*/ 3384076 h 9466102"/>
              <a:gd name="connsiteX47" fmla="*/ 1842513 w 2664139"/>
              <a:gd name="connsiteY47" fmla="*/ 3384076 h 9466102"/>
              <a:gd name="connsiteX48" fmla="*/ 1837992 w 2664139"/>
              <a:gd name="connsiteY48" fmla="*/ 3223078 h 9466102"/>
              <a:gd name="connsiteX49" fmla="*/ 1774336 w 2664139"/>
              <a:gd name="connsiteY49" fmla="*/ 2831887 h 9466102"/>
              <a:gd name="connsiteX50" fmla="*/ 1769518 w 2664139"/>
              <a:gd name="connsiteY50" fmla="*/ 2879374 h 9466102"/>
              <a:gd name="connsiteX51" fmla="*/ 1816840 w 2664139"/>
              <a:gd name="connsiteY51" fmla="*/ 3396894 h 9466102"/>
              <a:gd name="connsiteX52" fmla="*/ 1779876 w 2664139"/>
              <a:gd name="connsiteY52" fmla="*/ 3872519 h 9466102"/>
              <a:gd name="connsiteX53" fmla="*/ 1787112 w 2664139"/>
              <a:gd name="connsiteY53" fmla="*/ 3926960 h 9466102"/>
              <a:gd name="connsiteX54" fmla="*/ 1839122 w 2664139"/>
              <a:gd name="connsiteY54" fmla="*/ 3552462 h 9466102"/>
              <a:gd name="connsiteX55" fmla="*/ 1842469 w 2664139"/>
              <a:gd name="connsiteY55" fmla="*/ 3412876 h 9466102"/>
              <a:gd name="connsiteX56" fmla="*/ 2564728 w 2664139"/>
              <a:gd name="connsiteY56" fmla="*/ 678745 h 9466102"/>
              <a:gd name="connsiteX57" fmla="*/ 2564728 w 2664139"/>
              <a:gd name="connsiteY57" fmla="*/ 649945 h 9466102"/>
              <a:gd name="connsiteX58" fmla="*/ 1845072 w 2664139"/>
              <a:gd name="connsiteY58" fmla="*/ 649945 h 9466102"/>
              <a:gd name="connsiteX59" fmla="*/ 1841393 w 2664139"/>
              <a:gd name="connsiteY59" fmla="*/ 468190 h 9466102"/>
              <a:gd name="connsiteX60" fmla="*/ 1786860 w 2664139"/>
              <a:gd name="connsiteY60" fmla="*/ 0 h 9466102"/>
              <a:gd name="connsiteX61" fmla="*/ 1780519 w 2664139"/>
              <a:gd name="connsiteY61" fmla="*/ 62514 h 9466102"/>
              <a:gd name="connsiteX62" fmla="*/ 1819371 w 2664139"/>
              <a:gd name="connsiteY62" fmla="*/ 665635 h 9466102"/>
              <a:gd name="connsiteX63" fmla="*/ 1776018 w 2664139"/>
              <a:gd name="connsiteY63" fmla="*/ 1292635 h 9466102"/>
              <a:gd name="connsiteX64" fmla="*/ 1781286 w 2664139"/>
              <a:gd name="connsiteY64" fmla="*/ 1351010 h 9466102"/>
              <a:gd name="connsiteX65" fmla="*/ 1840924 w 2664139"/>
              <a:gd name="connsiteY65" fmla="*/ 873020 h 9466102"/>
              <a:gd name="connsiteX66" fmla="*/ 1845113 w 2664139"/>
              <a:gd name="connsiteY66" fmla="*/ 678745 h 9466102"/>
              <a:gd name="connsiteX67" fmla="*/ 2664139 w 2664139"/>
              <a:gd name="connsiteY67" fmla="*/ 2074762 h 9466102"/>
              <a:gd name="connsiteX68" fmla="*/ 2664139 w 2664139"/>
              <a:gd name="connsiteY68" fmla="*/ 2045962 h 9466102"/>
              <a:gd name="connsiteX69" fmla="*/ 1337356 w 2664139"/>
              <a:gd name="connsiteY69" fmla="*/ 2045962 h 9466102"/>
              <a:gd name="connsiteX70" fmla="*/ 1333697 w 2664139"/>
              <a:gd name="connsiteY70" fmla="*/ 1865198 h 9466102"/>
              <a:gd name="connsiteX71" fmla="*/ 1279164 w 2664139"/>
              <a:gd name="connsiteY71" fmla="*/ 1397008 h 9466102"/>
              <a:gd name="connsiteX72" fmla="*/ 1272823 w 2664139"/>
              <a:gd name="connsiteY72" fmla="*/ 1459522 h 9466102"/>
              <a:gd name="connsiteX73" fmla="*/ 1311675 w 2664139"/>
              <a:gd name="connsiteY73" fmla="*/ 2062643 h 9466102"/>
              <a:gd name="connsiteX74" fmla="*/ 1268322 w 2664139"/>
              <a:gd name="connsiteY74" fmla="*/ 2689643 h 9466102"/>
              <a:gd name="connsiteX75" fmla="*/ 1273590 w 2664139"/>
              <a:gd name="connsiteY75" fmla="*/ 2748018 h 9466102"/>
              <a:gd name="connsiteX76" fmla="*/ 1333228 w 2664139"/>
              <a:gd name="connsiteY76" fmla="*/ 2270028 h 9466102"/>
              <a:gd name="connsiteX77" fmla="*/ 1337439 w 2664139"/>
              <a:gd name="connsiteY77" fmla="*/ 2074762 h 946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664139" h="9466102">
                <a:moveTo>
                  <a:pt x="440954" y="6054530"/>
                </a:moveTo>
                <a:cubicBezTo>
                  <a:pt x="440991" y="5781215"/>
                  <a:pt x="419384" y="5526393"/>
                  <a:pt x="383553" y="5377589"/>
                </a:cubicBezTo>
                <a:lnTo>
                  <a:pt x="377008" y="5442116"/>
                </a:lnTo>
                <a:cubicBezTo>
                  <a:pt x="400982" y="5590213"/>
                  <a:pt x="414954" y="5815778"/>
                  <a:pt x="414932" y="6054385"/>
                </a:cubicBezTo>
                <a:cubicBezTo>
                  <a:pt x="414909" y="6308011"/>
                  <a:pt x="399088" y="6545720"/>
                  <a:pt x="372514" y="6691738"/>
                </a:cubicBezTo>
                <a:lnTo>
                  <a:pt x="377953" y="6752023"/>
                </a:lnTo>
                <a:cubicBezTo>
                  <a:pt x="416904" y="6608135"/>
                  <a:pt x="440915" y="6342310"/>
                  <a:pt x="440954" y="6054530"/>
                </a:cubicBezTo>
                <a:close/>
                <a:moveTo>
                  <a:pt x="577180" y="8923817"/>
                </a:moveTo>
                <a:cubicBezTo>
                  <a:pt x="577042" y="8680937"/>
                  <a:pt x="551265" y="8458232"/>
                  <a:pt x="510138" y="8344586"/>
                </a:cubicBezTo>
                <a:lnTo>
                  <a:pt x="505125" y="8394000"/>
                </a:lnTo>
                <a:cubicBezTo>
                  <a:pt x="533736" y="8509832"/>
                  <a:pt x="551075" y="8709542"/>
                  <a:pt x="551158" y="8924219"/>
                </a:cubicBezTo>
                <a:cubicBezTo>
                  <a:pt x="551231" y="9111379"/>
                  <a:pt x="538160" y="9289105"/>
                  <a:pt x="515472" y="9409460"/>
                </a:cubicBezTo>
                <a:lnTo>
                  <a:pt x="523001" y="9466102"/>
                </a:lnTo>
                <a:cubicBezTo>
                  <a:pt x="557047" y="9342832"/>
                  <a:pt x="577304" y="9140078"/>
                  <a:pt x="577180" y="8923817"/>
                </a:cubicBezTo>
                <a:close/>
                <a:moveTo>
                  <a:pt x="1297181" y="8934251"/>
                </a:moveTo>
                <a:lnTo>
                  <a:pt x="1297181" y="8905451"/>
                </a:lnTo>
                <a:lnTo>
                  <a:pt x="577181" y="8905451"/>
                </a:lnTo>
                <a:lnTo>
                  <a:pt x="577181" y="8934251"/>
                </a:lnTo>
                <a:close/>
                <a:moveTo>
                  <a:pt x="1307629" y="7545119"/>
                </a:moveTo>
                <a:lnTo>
                  <a:pt x="1307629" y="7516318"/>
                </a:lnTo>
                <a:lnTo>
                  <a:pt x="73345" y="7516318"/>
                </a:lnTo>
                <a:lnTo>
                  <a:pt x="69610" y="7336437"/>
                </a:lnTo>
                <a:cubicBezTo>
                  <a:pt x="61567" y="7147262"/>
                  <a:pt x="41950" y="6981127"/>
                  <a:pt x="14146" y="6875407"/>
                </a:cubicBezTo>
                <a:lnTo>
                  <a:pt x="7977" y="6936211"/>
                </a:lnTo>
                <a:cubicBezTo>
                  <a:pt x="32999" y="7077299"/>
                  <a:pt x="47687" y="7297768"/>
                  <a:pt x="47647" y="7531660"/>
                </a:cubicBezTo>
                <a:cubicBezTo>
                  <a:pt x="47603" y="7790377"/>
                  <a:pt x="29568" y="8030418"/>
                  <a:pt x="0" y="8165838"/>
                </a:cubicBezTo>
                <a:lnTo>
                  <a:pt x="4418" y="8219456"/>
                </a:lnTo>
                <a:cubicBezTo>
                  <a:pt x="36221" y="8121235"/>
                  <a:pt x="59231" y="7947159"/>
                  <a:pt x="68780" y="7743590"/>
                </a:cubicBezTo>
                <a:lnTo>
                  <a:pt x="73364" y="7545119"/>
                </a:lnTo>
                <a:close/>
                <a:moveTo>
                  <a:pt x="1322954" y="6071541"/>
                </a:moveTo>
                <a:lnTo>
                  <a:pt x="1322954" y="6042741"/>
                </a:lnTo>
                <a:lnTo>
                  <a:pt x="440954" y="6042741"/>
                </a:lnTo>
                <a:lnTo>
                  <a:pt x="440954" y="6054530"/>
                </a:lnTo>
                <a:lnTo>
                  <a:pt x="440954" y="6071541"/>
                </a:lnTo>
                <a:close/>
                <a:moveTo>
                  <a:pt x="1814176" y="4759294"/>
                </a:moveTo>
                <a:lnTo>
                  <a:pt x="1814176" y="4730494"/>
                </a:lnTo>
                <a:lnTo>
                  <a:pt x="1044189" y="4730494"/>
                </a:lnTo>
                <a:lnTo>
                  <a:pt x="1040175" y="4550131"/>
                </a:lnTo>
                <a:cubicBezTo>
                  <a:pt x="1031806" y="4366118"/>
                  <a:pt x="1011444" y="4205436"/>
                  <a:pt x="982742" y="4105680"/>
                </a:cubicBezTo>
                <a:lnTo>
                  <a:pt x="976932" y="4162953"/>
                </a:lnTo>
                <a:cubicBezTo>
                  <a:pt x="1002989" y="4296823"/>
                  <a:pt x="1018415" y="4511675"/>
                  <a:pt x="1018390" y="4740384"/>
                </a:cubicBezTo>
                <a:cubicBezTo>
                  <a:pt x="1018363" y="4982411"/>
                  <a:pt x="1001050" y="5207744"/>
                  <a:pt x="972433" y="5338518"/>
                </a:cubicBezTo>
                <a:lnTo>
                  <a:pt x="977256" y="5391975"/>
                </a:lnTo>
                <a:cubicBezTo>
                  <a:pt x="1008209" y="5296286"/>
                  <a:pt x="1030482" y="5131362"/>
                  <a:pt x="1039703" y="4939628"/>
                </a:cubicBezTo>
                <a:lnTo>
                  <a:pt x="1043968" y="4759294"/>
                </a:lnTo>
                <a:close/>
                <a:moveTo>
                  <a:pt x="2272402" y="3412876"/>
                </a:moveTo>
                <a:lnTo>
                  <a:pt x="2272402" y="3384076"/>
                </a:lnTo>
                <a:lnTo>
                  <a:pt x="1842513" y="3384076"/>
                </a:lnTo>
                <a:lnTo>
                  <a:pt x="1837992" y="3223078"/>
                </a:lnTo>
                <a:cubicBezTo>
                  <a:pt x="1828529" y="3056253"/>
                  <a:pt x="1805793" y="2913358"/>
                  <a:pt x="1774336" y="2831887"/>
                </a:cubicBezTo>
                <a:lnTo>
                  <a:pt x="1769518" y="2879374"/>
                </a:lnTo>
                <a:cubicBezTo>
                  <a:pt x="1798862" y="2990416"/>
                  <a:pt x="1816752" y="3186059"/>
                  <a:pt x="1816840" y="3396894"/>
                </a:cubicBezTo>
                <a:cubicBezTo>
                  <a:pt x="1816917" y="3581402"/>
                  <a:pt x="1803330" y="3756228"/>
                  <a:pt x="1779876" y="3872519"/>
                </a:cubicBezTo>
                <a:lnTo>
                  <a:pt x="1787112" y="3926960"/>
                </a:lnTo>
                <a:cubicBezTo>
                  <a:pt x="1813332" y="3837982"/>
                  <a:pt x="1831654" y="3703774"/>
                  <a:pt x="1839122" y="3552462"/>
                </a:cubicBezTo>
                <a:lnTo>
                  <a:pt x="1842469" y="3412876"/>
                </a:lnTo>
                <a:close/>
                <a:moveTo>
                  <a:pt x="2564728" y="678745"/>
                </a:moveTo>
                <a:lnTo>
                  <a:pt x="2564728" y="649945"/>
                </a:lnTo>
                <a:lnTo>
                  <a:pt x="1845072" y="649945"/>
                </a:lnTo>
                <a:lnTo>
                  <a:pt x="1841393" y="468190"/>
                </a:lnTo>
                <a:cubicBezTo>
                  <a:pt x="1833486" y="276855"/>
                  <a:pt x="1814221" y="108413"/>
                  <a:pt x="1786860" y="0"/>
                </a:cubicBezTo>
                <a:lnTo>
                  <a:pt x="1780519" y="62514"/>
                </a:lnTo>
                <a:cubicBezTo>
                  <a:pt x="1805043" y="206825"/>
                  <a:pt x="1819394" y="429598"/>
                  <a:pt x="1819371" y="665635"/>
                </a:cubicBezTo>
                <a:cubicBezTo>
                  <a:pt x="1819347" y="916235"/>
                  <a:pt x="1803135" y="1150701"/>
                  <a:pt x="1776018" y="1292635"/>
                </a:cubicBezTo>
                <a:lnTo>
                  <a:pt x="1781286" y="1351010"/>
                </a:lnTo>
                <a:cubicBezTo>
                  <a:pt x="1810965" y="1246404"/>
                  <a:pt x="1832163" y="1072981"/>
                  <a:pt x="1840924" y="873020"/>
                </a:cubicBezTo>
                <a:lnTo>
                  <a:pt x="1845113" y="678745"/>
                </a:lnTo>
                <a:close/>
                <a:moveTo>
                  <a:pt x="2664139" y="2074762"/>
                </a:moveTo>
                <a:lnTo>
                  <a:pt x="2664139" y="2045962"/>
                </a:lnTo>
                <a:lnTo>
                  <a:pt x="1337356" y="2045962"/>
                </a:lnTo>
                <a:lnTo>
                  <a:pt x="1333697" y="1865198"/>
                </a:lnTo>
                <a:cubicBezTo>
                  <a:pt x="1325790" y="1673863"/>
                  <a:pt x="1306525" y="1505421"/>
                  <a:pt x="1279164" y="1397008"/>
                </a:cubicBezTo>
                <a:lnTo>
                  <a:pt x="1272823" y="1459522"/>
                </a:lnTo>
                <a:cubicBezTo>
                  <a:pt x="1297347" y="1603833"/>
                  <a:pt x="1311698" y="1826606"/>
                  <a:pt x="1311675" y="2062643"/>
                </a:cubicBezTo>
                <a:cubicBezTo>
                  <a:pt x="1311651" y="2313243"/>
                  <a:pt x="1295439" y="2547709"/>
                  <a:pt x="1268322" y="2689643"/>
                </a:cubicBezTo>
                <a:lnTo>
                  <a:pt x="1273590" y="2748018"/>
                </a:lnTo>
                <a:cubicBezTo>
                  <a:pt x="1303269" y="2643412"/>
                  <a:pt x="1324467" y="2469989"/>
                  <a:pt x="1333228" y="2270028"/>
                </a:cubicBezTo>
                <a:lnTo>
                  <a:pt x="1337439" y="2074762"/>
                </a:lnTo>
                <a:close/>
              </a:path>
            </a:pathLst>
          </a:custGeom>
          <a:gradFill flip="none" rotWithShape="1">
            <a:gsLst>
              <a:gs pos="100000">
                <a:srgbClr val="E96B0D"/>
              </a:gs>
              <a:gs pos="54000">
                <a:srgbClr val="D4430B"/>
              </a:gs>
              <a:gs pos="0">
                <a:srgbClr val="C61318"/>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Tree>
    <p:extLst>
      <p:ext uri="{BB962C8B-B14F-4D97-AF65-F5344CB8AC3E}">
        <p14:creationId xmlns:p14="http://schemas.microsoft.com/office/powerpoint/2010/main" val="1795987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4E9BD4BC-4312-6826-F84F-0C7D9A3AABFD}"/>
              </a:ext>
            </a:extLst>
          </p:cNvPr>
          <p:cNvSpPr>
            <a:spLocks noGrp="1"/>
          </p:cNvSpPr>
          <p:nvPr>
            <p:ph type="ftr" sz="quarter" idx="11"/>
          </p:nvPr>
        </p:nvSpPr>
        <p:spPr/>
        <p:txBody>
          <a:bodyPr/>
          <a:lstStyle/>
          <a:p>
            <a:r>
              <a:rPr lang="de-AT"/>
              <a:t>CONENGA Group – Wir suchen dich!</a:t>
            </a:r>
            <a:endParaRPr lang="de-AT" dirty="0"/>
          </a:p>
        </p:txBody>
      </p:sp>
      <p:sp>
        <p:nvSpPr>
          <p:cNvPr id="4" name="Foliennummernplatzhalter 3">
            <a:extLst>
              <a:ext uri="{FF2B5EF4-FFF2-40B4-BE49-F238E27FC236}">
                <a16:creationId xmlns:a16="http://schemas.microsoft.com/office/drawing/2014/main" id="{FA2224B2-6279-0683-7CB0-F63DA0B6AF7A}"/>
              </a:ext>
            </a:extLst>
          </p:cNvPr>
          <p:cNvSpPr>
            <a:spLocks noGrp="1"/>
          </p:cNvSpPr>
          <p:nvPr>
            <p:ph type="sldNum" sz="quarter" idx="12"/>
          </p:nvPr>
        </p:nvSpPr>
        <p:spPr/>
        <p:txBody>
          <a:bodyPr/>
          <a:lstStyle/>
          <a:p>
            <a:fld id="{EB9FA83D-1783-404A-8D23-3096DC504499}" type="slidenum">
              <a:rPr lang="de-AT" smtClean="0"/>
              <a:pPr/>
              <a:t>5</a:t>
            </a:fld>
            <a:endParaRPr lang="de-AT" dirty="0"/>
          </a:p>
        </p:txBody>
      </p:sp>
      <p:sp>
        <p:nvSpPr>
          <p:cNvPr id="5" name="Textplatzhalter 4">
            <a:extLst>
              <a:ext uri="{FF2B5EF4-FFF2-40B4-BE49-F238E27FC236}">
                <a16:creationId xmlns:a16="http://schemas.microsoft.com/office/drawing/2014/main" id="{9E451948-E196-E563-817F-9EFC93D570B4}"/>
              </a:ext>
            </a:extLst>
          </p:cNvPr>
          <p:cNvSpPr>
            <a:spLocks noGrp="1"/>
          </p:cNvSpPr>
          <p:nvPr>
            <p:ph type="body" sz="quarter" idx="13"/>
          </p:nvPr>
        </p:nvSpPr>
        <p:spPr>
          <a:xfrm>
            <a:off x="838201" y="2222177"/>
            <a:ext cx="4547102" cy="3368998"/>
          </a:xfrm>
        </p:spPr>
        <p:txBody>
          <a:bodyPr>
            <a:normAutofit/>
          </a:bodyPr>
          <a:lstStyle/>
          <a:p>
            <a:r>
              <a:rPr lang="de-DE" dirty="0"/>
              <a:t>Bei uns hast du natürlich auch die Möglichkeit, stärker in vorwiegend wirtschaftlich geprägten Aufgabenfeldern tätig zu sein. Grundsätzlich ist zu beachten, dass wir keine harte Trennung zwischen eher technischen und wirtschaftlichen Aufgabenbereichen haben, sondern hier einen fließenden Übergang etabliert haben. </a:t>
            </a:r>
          </a:p>
          <a:p>
            <a:r>
              <a:rPr lang="de-DE" dirty="0"/>
              <a:t>Das heißt, dass kompetenzübergreifendes Denken und Agieren bei uns notwendig ist, um den vielschichtigen Anforderungen unserer Arbeit gerecht zu werden. Dementsprechend wirst du sowohl als Techniker*in als auch als Berater*in Aufgaben aus beiden Bereichen übernehmen und in deiner Arbeit stets einen Blick aufs große Ganze haben. </a:t>
            </a:r>
            <a:endParaRPr lang="de-AT" dirty="0"/>
          </a:p>
        </p:txBody>
      </p:sp>
      <p:sp>
        <p:nvSpPr>
          <p:cNvPr id="41" name="Freihandform: Form 40">
            <a:extLst>
              <a:ext uri="{FF2B5EF4-FFF2-40B4-BE49-F238E27FC236}">
                <a16:creationId xmlns:a16="http://schemas.microsoft.com/office/drawing/2014/main" id="{62D83D41-AFEB-6452-3AB4-D632371E1AE9}"/>
              </a:ext>
            </a:extLst>
          </p:cNvPr>
          <p:cNvSpPr/>
          <p:nvPr/>
        </p:nvSpPr>
        <p:spPr>
          <a:xfrm rot="1080000">
            <a:off x="7327816" y="1550779"/>
            <a:ext cx="2639189" cy="4363286"/>
          </a:xfrm>
          <a:custGeom>
            <a:avLst/>
            <a:gdLst>
              <a:gd name="connsiteX0" fmla="*/ 1406415 w 2639189"/>
              <a:gd name="connsiteY0" fmla="*/ 3319897 h 4363286"/>
              <a:gd name="connsiteX1" fmla="*/ 911478 w 2639189"/>
              <a:gd name="connsiteY1" fmla="*/ 3679991 h 4363286"/>
              <a:gd name="connsiteX2" fmla="*/ 1100527 w 2639189"/>
              <a:gd name="connsiteY2" fmla="*/ 4262634 h 4363286"/>
              <a:gd name="connsiteX3" fmla="*/ 1712303 w 2639189"/>
              <a:gd name="connsiteY3" fmla="*/ 4262634 h 4363286"/>
              <a:gd name="connsiteX4" fmla="*/ 1901352 w 2639189"/>
              <a:gd name="connsiteY4" fmla="*/ 3679991 h 4363286"/>
              <a:gd name="connsiteX5" fmla="*/ 1406416 w 2639189"/>
              <a:gd name="connsiteY5" fmla="*/ 3219243 h 4363286"/>
              <a:gd name="connsiteX6" fmla="*/ 2007038 w 2639189"/>
              <a:gd name="connsiteY6" fmla="*/ 3656229 h 4363286"/>
              <a:gd name="connsiteX7" fmla="*/ 1777621 w 2639189"/>
              <a:gd name="connsiteY7" fmla="*/ 4363286 h 4363286"/>
              <a:gd name="connsiteX8" fmla="*/ 1035210 w 2639189"/>
              <a:gd name="connsiteY8" fmla="*/ 4363286 h 4363286"/>
              <a:gd name="connsiteX9" fmla="*/ 805793 w 2639189"/>
              <a:gd name="connsiteY9" fmla="*/ 3656229 h 4363286"/>
              <a:gd name="connsiteX10" fmla="*/ 1725589 w 2639189"/>
              <a:gd name="connsiteY10" fmla="*/ 2538819 h 4363286"/>
              <a:gd name="connsiteX11" fmla="*/ 1536835 w 2639189"/>
              <a:gd name="connsiteY11" fmla="*/ 3121058 h 4363286"/>
              <a:gd name="connsiteX12" fmla="*/ 2032248 w 2639189"/>
              <a:gd name="connsiteY12" fmla="*/ 3481305 h 4363286"/>
              <a:gd name="connsiteX13" fmla="*/ 2527184 w 2639189"/>
              <a:gd name="connsiteY13" fmla="*/ 3121713 h 4363286"/>
              <a:gd name="connsiteX14" fmla="*/ 2337660 w 2639189"/>
              <a:gd name="connsiteY14" fmla="*/ 2539224 h 4363286"/>
              <a:gd name="connsiteX15" fmla="*/ 1666426 w 2639189"/>
              <a:gd name="connsiteY15" fmla="*/ 2457389 h 4363286"/>
              <a:gd name="connsiteX16" fmla="*/ 2409194 w 2639189"/>
              <a:gd name="connsiteY16" fmla="*/ 2457881 h 4363286"/>
              <a:gd name="connsiteX17" fmla="*/ 2639189 w 2639189"/>
              <a:gd name="connsiteY17" fmla="*/ 3164749 h 4363286"/>
              <a:gd name="connsiteX18" fmla="*/ 2038566 w 2639189"/>
              <a:gd name="connsiteY18" fmla="*/ 3601127 h 4363286"/>
              <a:gd name="connsiteX19" fmla="*/ 1437366 w 2639189"/>
              <a:gd name="connsiteY19" fmla="*/ 3163955 h 4363286"/>
              <a:gd name="connsiteX20" fmla="*/ 998773 w 2639189"/>
              <a:gd name="connsiteY20" fmla="*/ 2087885 h 4363286"/>
              <a:gd name="connsiteX21" fmla="*/ 503836 w 2639189"/>
              <a:gd name="connsiteY21" fmla="*/ 2447979 h 4363286"/>
              <a:gd name="connsiteX22" fmla="*/ 692885 w 2639189"/>
              <a:gd name="connsiteY22" fmla="*/ 3030623 h 4363286"/>
              <a:gd name="connsiteX23" fmla="*/ 1304661 w 2639189"/>
              <a:gd name="connsiteY23" fmla="*/ 3030622 h 4363286"/>
              <a:gd name="connsiteX24" fmla="*/ 1493710 w 2639189"/>
              <a:gd name="connsiteY24" fmla="*/ 2447979 h 4363286"/>
              <a:gd name="connsiteX25" fmla="*/ 998773 w 2639189"/>
              <a:gd name="connsiteY25" fmla="*/ 1987232 h 4363286"/>
              <a:gd name="connsiteX26" fmla="*/ 1599396 w 2639189"/>
              <a:gd name="connsiteY26" fmla="*/ 2424217 h 4363286"/>
              <a:gd name="connsiteX27" fmla="*/ 1369979 w 2639189"/>
              <a:gd name="connsiteY27" fmla="*/ 3131274 h 4363286"/>
              <a:gd name="connsiteX28" fmla="*/ 627568 w 2639189"/>
              <a:gd name="connsiteY28" fmla="*/ 3131274 h 4363286"/>
              <a:gd name="connsiteX29" fmla="*/ 398151 w 2639189"/>
              <a:gd name="connsiteY29" fmla="*/ 2424217 h 4363286"/>
              <a:gd name="connsiteX30" fmla="*/ 1317947 w 2639189"/>
              <a:gd name="connsiteY30" fmla="*/ 1306807 h 4363286"/>
              <a:gd name="connsiteX31" fmla="*/ 1129193 w 2639189"/>
              <a:gd name="connsiteY31" fmla="*/ 1889046 h 4363286"/>
              <a:gd name="connsiteX32" fmla="*/ 1624606 w 2639189"/>
              <a:gd name="connsiteY32" fmla="*/ 2249294 h 4363286"/>
              <a:gd name="connsiteX33" fmla="*/ 2119543 w 2639189"/>
              <a:gd name="connsiteY33" fmla="*/ 1889701 h 4363286"/>
              <a:gd name="connsiteX34" fmla="*/ 1930018 w 2639189"/>
              <a:gd name="connsiteY34" fmla="*/ 1307212 h 4363286"/>
              <a:gd name="connsiteX35" fmla="*/ 1258785 w 2639189"/>
              <a:gd name="connsiteY35" fmla="*/ 1225377 h 4363286"/>
              <a:gd name="connsiteX36" fmla="*/ 2001552 w 2639189"/>
              <a:gd name="connsiteY36" fmla="*/ 1225869 h 4363286"/>
              <a:gd name="connsiteX37" fmla="*/ 2231547 w 2639189"/>
              <a:gd name="connsiteY37" fmla="*/ 1932738 h 4363286"/>
              <a:gd name="connsiteX38" fmla="*/ 1630924 w 2639189"/>
              <a:gd name="connsiteY38" fmla="*/ 2369116 h 4363286"/>
              <a:gd name="connsiteX39" fmla="*/ 1029725 w 2639189"/>
              <a:gd name="connsiteY39" fmla="*/ 1931943 h 4363286"/>
              <a:gd name="connsiteX40" fmla="*/ 600622 w 2639189"/>
              <a:gd name="connsiteY40" fmla="*/ 862507 h 4363286"/>
              <a:gd name="connsiteX41" fmla="*/ 105685 w 2639189"/>
              <a:gd name="connsiteY41" fmla="*/ 1222601 h 4363286"/>
              <a:gd name="connsiteX42" fmla="*/ 294734 w 2639189"/>
              <a:gd name="connsiteY42" fmla="*/ 1805245 h 4363286"/>
              <a:gd name="connsiteX43" fmla="*/ 906509 w 2639189"/>
              <a:gd name="connsiteY43" fmla="*/ 1805245 h 4363286"/>
              <a:gd name="connsiteX44" fmla="*/ 1095559 w 2639189"/>
              <a:gd name="connsiteY44" fmla="*/ 1222601 h 4363286"/>
              <a:gd name="connsiteX45" fmla="*/ 600622 w 2639189"/>
              <a:gd name="connsiteY45" fmla="*/ 761854 h 4363286"/>
              <a:gd name="connsiteX46" fmla="*/ 1201244 w 2639189"/>
              <a:gd name="connsiteY46" fmla="*/ 1198840 h 4363286"/>
              <a:gd name="connsiteX47" fmla="*/ 971827 w 2639189"/>
              <a:gd name="connsiteY47" fmla="*/ 1905896 h 4363286"/>
              <a:gd name="connsiteX48" fmla="*/ 229417 w 2639189"/>
              <a:gd name="connsiteY48" fmla="*/ 1905896 h 4363286"/>
              <a:gd name="connsiteX49" fmla="*/ 0 w 2639189"/>
              <a:gd name="connsiteY49" fmla="*/ 1198840 h 4363286"/>
              <a:gd name="connsiteX50" fmla="*/ 919796 w 2639189"/>
              <a:gd name="connsiteY50" fmla="*/ 81430 h 4363286"/>
              <a:gd name="connsiteX51" fmla="*/ 731041 w 2639189"/>
              <a:gd name="connsiteY51" fmla="*/ 663668 h 4363286"/>
              <a:gd name="connsiteX52" fmla="*/ 1226455 w 2639189"/>
              <a:gd name="connsiteY52" fmla="*/ 1023916 h 4363286"/>
              <a:gd name="connsiteX53" fmla="*/ 1721392 w 2639189"/>
              <a:gd name="connsiteY53" fmla="*/ 664324 h 4363286"/>
              <a:gd name="connsiteX54" fmla="*/ 1531867 w 2639189"/>
              <a:gd name="connsiteY54" fmla="*/ 81835 h 4363286"/>
              <a:gd name="connsiteX55" fmla="*/ 860634 w 2639189"/>
              <a:gd name="connsiteY55" fmla="*/ 0 h 4363286"/>
              <a:gd name="connsiteX56" fmla="*/ 1603401 w 2639189"/>
              <a:gd name="connsiteY56" fmla="*/ 491 h 4363286"/>
              <a:gd name="connsiteX57" fmla="*/ 1833396 w 2639189"/>
              <a:gd name="connsiteY57" fmla="*/ 707360 h 4363286"/>
              <a:gd name="connsiteX58" fmla="*/ 1232773 w 2639189"/>
              <a:gd name="connsiteY58" fmla="*/ 1143738 h 4363286"/>
              <a:gd name="connsiteX59" fmla="*/ 631573 w 2639189"/>
              <a:gd name="connsiteY59" fmla="*/ 706565 h 436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639189" h="4363286">
                <a:moveTo>
                  <a:pt x="1406415" y="3319897"/>
                </a:moveTo>
                <a:lnTo>
                  <a:pt x="911478" y="3679991"/>
                </a:lnTo>
                <a:lnTo>
                  <a:pt x="1100527" y="4262634"/>
                </a:lnTo>
                <a:lnTo>
                  <a:pt x="1712303" y="4262634"/>
                </a:lnTo>
                <a:lnTo>
                  <a:pt x="1901352" y="3679991"/>
                </a:lnTo>
                <a:close/>
                <a:moveTo>
                  <a:pt x="1406416" y="3219243"/>
                </a:moveTo>
                <a:lnTo>
                  <a:pt x="2007038" y="3656229"/>
                </a:lnTo>
                <a:lnTo>
                  <a:pt x="1777621" y="4363286"/>
                </a:lnTo>
                <a:lnTo>
                  <a:pt x="1035210" y="4363286"/>
                </a:lnTo>
                <a:lnTo>
                  <a:pt x="805793" y="3656229"/>
                </a:lnTo>
                <a:close/>
                <a:moveTo>
                  <a:pt x="1725589" y="2538819"/>
                </a:moveTo>
                <a:lnTo>
                  <a:pt x="1536835" y="3121058"/>
                </a:lnTo>
                <a:lnTo>
                  <a:pt x="2032248" y="3481305"/>
                </a:lnTo>
                <a:lnTo>
                  <a:pt x="2527184" y="3121713"/>
                </a:lnTo>
                <a:lnTo>
                  <a:pt x="2337660" y="2539224"/>
                </a:lnTo>
                <a:close/>
                <a:moveTo>
                  <a:pt x="1666426" y="2457389"/>
                </a:moveTo>
                <a:lnTo>
                  <a:pt x="2409194" y="2457881"/>
                </a:lnTo>
                <a:lnTo>
                  <a:pt x="2639189" y="3164749"/>
                </a:lnTo>
                <a:lnTo>
                  <a:pt x="2038566" y="3601127"/>
                </a:lnTo>
                <a:lnTo>
                  <a:pt x="1437366" y="3163955"/>
                </a:lnTo>
                <a:close/>
                <a:moveTo>
                  <a:pt x="998773" y="2087885"/>
                </a:moveTo>
                <a:lnTo>
                  <a:pt x="503836" y="2447979"/>
                </a:lnTo>
                <a:lnTo>
                  <a:pt x="692885" y="3030623"/>
                </a:lnTo>
                <a:lnTo>
                  <a:pt x="1304661" y="3030622"/>
                </a:lnTo>
                <a:lnTo>
                  <a:pt x="1493710" y="2447979"/>
                </a:lnTo>
                <a:close/>
                <a:moveTo>
                  <a:pt x="998773" y="1987232"/>
                </a:moveTo>
                <a:lnTo>
                  <a:pt x="1599396" y="2424217"/>
                </a:lnTo>
                <a:lnTo>
                  <a:pt x="1369979" y="3131274"/>
                </a:lnTo>
                <a:lnTo>
                  <a:pt x="627568" y="3131274"/>
                </a:lnTo>
                <a:lnTo>
                  <a:pt x="398151" y="2424217"/>
                </a:lnTo>
                <a:close/>
                <a:moveTo>
                  <a:pt x="1317947" y="1306807"/>
                </a:moveTo>
                <a:lnTo>
                  <a:pt x="1129193" y="1889046"/>
                </a:lnTo>
                <a:lnTo>
                  <a:pt x="1624606" y="2249294"/>
                </a:lnTo>
                <a:lnTo>
                  <a:pt x="2119543" y="1889701"/>
                </a:lnTo>
                <a:lnTo>
                  <a:pt x="1930018" y="1307212"/>
                </a:lnTo>
                <a:close/>
                <a:moveTo>
                  <a:pt x="1258785" y="1225377"/>
                </a:moveTo>
                <a:lnTo>
                  <a:pt x="2001552" y="1225869"/>
                </a:lnTo>
                <a:lnTo>
                  <a:pt x="2231547" y="1932738"/>
                </a:lnTo>
                <a:lnTo>
                  <a:pt x="1630924" y="2369116"/>
                </a:lnTo>
                <a:lnTo>
                  <a:pt x="1029725" y="1931943"/>
                </a:lnTo>
                <a:close/>
                <a:moveTo>
                  <a:pt x="600622" y="862507"/>
                </a:moveTo>
                <a:lnTo>
                  <a:pt x="105685" y="1222601"/>
                </a:lnTo>
                <a:lnTo>
                  <a:pt x="294734" y="1805245"/>
                </a:lnTo>
                <a:lnTo>
                  <a:pt x="906509" y="1805245"/>
                </a:lnTo>
                <a:lnTo>
                  <a:pt x="1095559" y="1222601"/>
                </a:lnTo>
                <a:close/>
                <a:moveTo>
                  <a:pt x="600622" y="761854"/>
                </a:moveTo>
                <a:lnTo>
                  <a:pt x="1201244" y="1198840"/>
                </a:lnTo>
                <a:lnTo>
                  <a:pt x="971827" y="1905896"/>
                </a:lnTo>
                <a:lnTo>
                  <a:pt x="229417" y="1905896"/>
                </a:lnTo>
                <a:lnTo>
                  <a:pt x="0" y="1198840"/>
                </a:lnTo>
                <a:close/>
                <a:moveTo>
                  <a:pt x="919796" y="81430"/>
                </a:moveTo>
                <a:lnTo>
                  <a:pt x="731041" y="663668"/>
                </a:lnTo>
                <a:lnTo>
                  <a:pt x="1226455" y="1023916"/>
                </a:lnTo>
                <a:lnTo>
                  <a:pt x="1721392" y="664324"/>
                </a:lnTo>
                <a:lnTo>
                  <a:pt x="1531867" y="81835"/>
                </a:lnTo>
                <a:close/>
                <a:moveTo>
                  <a:pt x="860634" y="0"/>
                </a:moveTo>
                <a:lnTo>
                  <a:pt x="1603401" y="491"/>
                </a:lnTo>
                <a:lnTo>
                  <a:pt x="1833396" y="707360"/>
                </a:lnTo>
                <a:lnTo>
                  <a:pt x="1232773" y="1143738"/>
                </a:lnTo>
                <a:lnTo>
                  <a:pt x="631573" y="706565"/>
                </a:lnTo>
                <a:close/>
              </a:path>
            </a:pathLst>
          </a:custGeom>
          <a:gradFill flip="none" rotWithShape="1">
            <a:gsLst>
              <a:gs pos="94000">
                <a:srgbClr val="E96B0D"/>
              </a:gs>
              <a:gs pos="54000">
                <a:srgbClr val="D4430B"/>
              </a:gs>
              <a:gs pos="27000">
                <a:srgbClr val="C61318"/>
              </a:gs>
            </a:gsLst>
            <a:lin ang="24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AT"/>
          </a:p>
        </p:txBody>
      </p:sp>
      <p:pic>
        <p:nvPicPr>
          <p:cNvPr id="32" name="Grafik 31">
            <a:extLst>
              <a:ext uri="{FF2B5EF4-FFF2-40B4-BE49-F238E27FC236}">
                <a16:creationId xmlns:a16="http://schemas.microsoft.com/office/drawing/2014/main" id="{BA55F413-E13E-59AC-A03C-FFA9E0EED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916" y="2479528"/>
            <a:ext cx="857457" cy="482251"/>
          </a:xfrm>
          <a:prstGeom prst="rect">
            <a:avLst/>
          </a:prstGeom>
        </p:spPr>
      </p:pic>
      <p:sp>
        <p:nvSpPr>
          <p:cNvPr id="14" name="Titel 1">
            <a:extLst>
              <a:ext uri="{FF2B5EF4-FFF2-40B4-BE49-F238E27FC236}">
                <a16:creationId xmlns:a16="http://schemas.microsoft.com/office/drawing/2014/main" id="{72D40AEE-EB00-6846-3114-BF8B787D6010}"/>
              </a:ext>
            </a:extLst>
          </p:cNvPr>
          <p:cNvSpPr txBox="1">
            <a:spLocks/>
          </p:cNvSpPr>
          <p:nvPr/>
        </p:nvSpPr>
        <p:spPr>
          <a:xfrm>
            <a:off x="838393" y="652533"/>
            <a:ext cx="5271859" cy="12389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de-AT" dirty="0"/>
              <a:t>Deine Aufgaben bei uns als Berater*in</a:t>
            </a:r>
          </a:p>
        </p:txBody>
      </p:sp>
      <p:sp>
        <p:nvSpPr>
          <p:cNvPr id="20" name="Textfeld 19">
            <a:extLst>
              <a:ext uri="{FF2B5EF4-FFF2-40B4-BE49-F238E27FC236}">
                <a16:creationId xmlns:a16="http://schemas.microsoft.com/office/drawing/2014/main" id="{A43F369D-E256-F4B4-CA35-CFCAA31113E6}"/>
              </a:ext>
            </a:extLst>
          </p:cNvPr>
          <p:cNvSpPr txBox="1"/>
          <p:nvPr/>
        </p:nvSpPr>
        <p:spPr>
          <a:xfrm>
            <a:off x="9653482" y="3168201"/>
            <a:ext cx="1982409" cy="479940"/>
          </a:xfrm>
          <a:prstGeom prst="rect">
            <a:avLst/>
          </a:prstGeom>
          <a:solidFill>
            <a:schemeClr val="bg1"/>
          </a:solidFill>
          <a:effectLst/>
        </p:spPr>
        <p:txBody>
          <a:bodyPr wrap="square" rtlCol="0">
            <a:spAutoFit/>
          </a:bodyPr>
          <a:lstStyle/>
          <a:p>
            <a:pPr>
              <a:lnSpc>
                <a:spcPct val="120000"/>
              </a:lnSpc>
            </a:pPr>
            <a:r>
              <a:rPr lang="de-AT" sz="1100" dirty="0"/>
              <a:t>Kundenbetreuung und Kundengewinnung (Vertrieb)</a:t>
            </a:r>
          </a:p>
        </p:txBody>
      </p:sp>
      <p:sp>
        <p:nvSpPr>
          <p:cNvPr id="21" name="Textfeld 20">
            <a:extLst>
              <a:ext uri="{FF2B5EF4-FFF2-40B4-BE49-F238E27FC236}">
                <a16:creationId xmlns:a16="http://schemas.microsoft.com/office/drawing/2014/main" id="{4AA91BC7-9ECD-A017-3E57-FD10589637DF}"/>
              </a:ext>
            </a:extLst>
          </p:cNvPr>
          <p:cNvSpPr txBox="1"/>
          <p:nvPr/>
        </p:nvSpPr>
        <p:spPr>
          <a:xfrm>
            <a:off x="9659532" y="1883992"/>
            <a:ext cx="1982409" cy="479940"/>
          </a:xfrm>
          <a:prstGeom prst="rect">
            <a:avLst/>
          </a:prstGeom>
          <a:solidFill>
            <a:schemeClr val="bg1"/>
          </a:solidFill>
          <a:effectLst/>
        </p:spPr>
        <p:txBody>
          <a:bodyPr wrap="square" rtlCol="0">
            <a:spAutoFit/>
          </a:bodyPr>
          <a:lstStyle/>
          <a:p>
            <a:pPr>
              <a:lnSpc>
                <a:spcPct val="120000"/>
              </a:lnSpc>
            </a:pPr>
            <a:r>
              <a:rPr lang="de-AT" sz="1100" dirty="0"/>
              <a:t>Strategieberatung von Kunden</a:t>
            </a:r>
          </a:p>
        </p:txBody>
      </p:sp>
      <p:sp>
        <p:nvSpPr>
          <p:cNvPr id="22" name="Textfeld 21">
            <a:extLst>
              <a:ext uri="{FF2B5EF4-FFF2-40B4-BE49-F238E27FC236}">
                <a16:creationId xmlns:a16="http://schemas.microsoft.com/office/drawing/2014/main" id="{B67C96E8-3B0F-E71E-1A1E-610D67C4FFB4}"/>
              </a:ext>
            </a:extLst>
          </p:cNvPr>
          <p:cNvSpPr txBox="1"/>
          <p:nvPr/>
        </p:nvSpPr>
        <p:spPr>
          <a:xfrm>
            <a:off x="9664356" y="4405903"/>
            <a:ext cx="1982409" cy="479940"/>
          </a:xfrm>
          <a:prstGeom prst="rect">
            <a:avLst/>
          </a:prstGeom>
          <a:solidFill>
            <a:schemeClr val="bg1"/>
          </a:solidFill>
          <a:effectLst/>
        </p:spPr>
        <p:txBody>
          <a:bodyPr wrap="square" rtlCol="0">
            <a:spAutoFit/>
          </a:bodyPr>
          <a:lstStyle/>
          <a:p>
            <a:pPr>
              <a:lnSpc>
                <a:spcPct val="120000"/>
              </a:lnSpc>
            </a:pPr>
            <a:r>
              <a:rPr lang="de-AT" sz="1100" dirty="0"/>
              <a:t>Umsetzung von </a:t>
            </a:r>
            <a:r>
              <a:rPr lang="de-AT" sz="1100" dirty="0" err="1"/>
              <a:t>Excellenceprogrammen</a:t>
            </a:r>
            <a:endParaRPr lang="de-AT" sz="1100" dirty="0"/>
          </a:p>
        </p:txBody>
      </p:sp>
      <p:sp>
        <p:nvSpPr>
          <p:cNvPr id="23" name="Textfeld 22">
            <a:extLst>
              <a:ext uri="{FF2B5EF4-FFF2-40B4-BE49-F238E27FC236}">
                <a16:creationId xmlns:a16="http://schemas.microsoft.com/office/drawing/2014/main" id="{003B2998-C243-534D-4B6D-7A06B48BFBCB}"/>
              </a:ext>
            </a:extLst>
          </p:cNvPr>
          <p:cNvSpPr txBox="1"/>
          <p:nvPr/>
        </p:nvSpPr>
        <p:spPr>
          <a:xfrm>
            <a:off x="5664746" y="4897008"/>
            <a:ext cx="1982409" cy="886205"/>
          </a:xfrm>
          <a:prstGeom prst="rect">
            <a:avLst/>
          </a:prstGeom>
          <a:solidFill>
            <a:schemeClr val="bg1"/>
          </a:solidFill>
          <a:effectLst/>
        </p:spPr>
        <p:txBody>
          <a:bodyPr wrap="square" rtlCol="0">
            <a:spAutoFit/>
          </a:bodyPr>
          <a:lstStyle/>
          <a:p>
            <a:pPr algn="r">
              <a:lnSpc>
                <a:spcPct val="120000"/>
              </a:lnSpc>
            </a:pPr>
            <a:r>
              <a:rPr lang="de-AT" sz="1100" dirty="0"/>
              <a:t>Nachhaltigkeitsberatung, Umsetzung CSR, Beratung Taxonomie-Konformität und ESG</a:t>
            </a:r>
          </a:p>
        </p:txBody>
      </p:sp>
      <p:sp>
        <p:nvSpPr>
          <p:cNvPr id="26" name="Textfeld 25">
            <a:extLst>
              <a:ext uri="{FF2B5EF4-FFF2-40B4-BE49-F238E27FC236}">
                <a16:creationId xmlns:a16="http://schemas.microsoft.com/office/drawing/2014/main" id="{E43E8ECB-33ED-7816-4BE2-CCAAE60BC6E2}"/>
              </a:ext>
            </a:extLst>
          </p:cNvPr>
          <p:cNvSpPr txBox="1"/>
          <p:nvPr/>
        </p:nvSpPr>
        <p:spPr>
          <a:xfrm>
            <a:off x="5664746" y="3769398"/>
            <a:ext cx="1982409" cy="479940"/>
          </a:xfrm>
          <a:prstGeom prst="rect">
            <a:avLst/>
          </a:prstGeom>
          <a:solidFill>
            <a:schemeClr val="bg1"/>
          </a:solidFill>
          <a:effectLst/>
        </p:spPr>
        <p:txBody>
          <a:bodyPr wrap="square" rtlCol="0">
            <a:spAutoFit/>
          </a:bodyPr>
          <a:lstStyle/>
          <a:p>
            <a:pPr algn="r">
              <a:lnSpc>
                <a:spcPct val="120000"/>
              </a:lnSpc>
            </a:pPr>
            <a:r>
              <a:rPr lang="de-AT" sz="1100" dirty="0"/>
              <a:t>Führungskräfteentwicklung und Kompetenzprogramme</a:t>
            </a:r>
          </a:p>
        </p:txBody>
      </p:sp>
      <p:sp>
        <p:nvSpPr>
          <p:cNvPr id="27" name="Textfeld 26">
            <a:extLst>
              <a:ext uri="{FF2B5EF4-FFF2-40B4-BE49-F238E27FC236}">
                <a16:creationId xmlns:a16="http://schemas.microsoft.com/office/drawing/2014/main" id="{6BE3C147-56C1-7648-9547-C1B8991FF321}"/>
              </a:ext>
            </a:extLst>
          </p:cNvPr>
          <p:cNvSpPr txBox="1"/>
          <p:nvPr/>
        </p:nvSpPr>
        <p:spPr>
          <a:xfrm>
            <a:off x="5664746" y="2503601"/>
            <a:ext cx="1982409" cy="479940"/>
          </a:xfrm>
          <a:prstGeom prst="rect">
            <a:avLst/>
          </a:prstGeom>
          <a:solidFill>
            <a:schemeClr val="bg1"/>
          </a:solidFill>
          <a:effectLst/>
        </p:spPr>
        <p:txBody>
          <a:bodyPr wrap="square" rtlCol="0">
            <a:spAutoFit/>
          </a:bodyPr>
          <a:lstStyle/>
          <a:p>
            <a:pPr algn="r">
              <a:lnSpc>
                <a:spcPct val="120000"/>
              </a:lnSpc>
            </a:pPr>
            <a:r>
              <a:rPr lang="de-AT" sz="1100" dirty="0"/>
              <a:t>Projektmanagement von Umsetzungsprojekten</a:t>
            </a:r>
          </a:p>
        </p:txBody>
      </p:sp>
      <p:pic>
        <p:nvPicPr>
          <p:cNvPr id="28" name="Grafik 27" descr="Ein Bild, das Text enthält.&#10;&#10;Automatisch generierte Beschreibung">
            <a:extLst>
              <a:ext uri="{FF2B5EF4-FFF2-40B4-BE49-F238E27FC236}">
                <a16:creationId xmlns:a16="http://schemas.microsoft.com/office/drawing/2014/main" id="{73D97D70-F00B-7EEA-1281-560A258A6940}"/>
              </a:ext>
            </a:extLst>
          </p:cNvPr>
          <p:cNvPicPr>
            <a:picLocks noChangeAspect="1"/>
          </p:cNvPicPr>
          <p:nvPr/>
        </p:nvPicPr>
        <p:blipFill rotWithShape="1">
          <a:blip r:embed="rId3">
            <a:extLst>
              <a:ext uri="{28A0092B-C50C-407E-A947-70E740481C1C}">
                <a14:useLocalDpi xmlns:a14="http://schemas.microsoft.com/office/drawing/2010/main" val="0"/>
              </a:ext>
            </a:extLst>
          </a:blip>
          <a:srcRect r="63826" b="58225"/>
          <a:stretch/>
        </p:blipFill>
        <p:spPr>
          <a:xfrm>
            <a:off x="8787508" y="4302669"/>
            <a:ext cx="729820" cy="842814"/>
          </a:xfrm>
          <a:prstGeom prst="rect">
            <a:avLst/>
          </a:prstGeom>
        </p:spPr>
      </p:pic>
      <p:pic>
        <p:nvPicPr>
          <p:cNvPr id="29" name="Grafik 28" descr="Ein Bild, das Text enthält.&#10;&#10;Automatisch generierte Beschreibung">
            <a:extLst>
              <a:ext uri="{FF2B5EF4-FFF2-40B4-BE49-F238E27FC236}">
                <a16:creationId xmlns:a16="http://schemas.microsoft.com/office/drawing/2014/main" id="{88B078C9-7E6E-B690-3E6C-78E7588958D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833526" y="1833753"/>
            <a:ext cx="522029" cy="565122"/>
          </a:xfrm>
          <a:prstGeom prst="rect">
            <a:avLst/>
          </a:prstGeom>
        </p:spPr>
      </p:pic>
      <p:pic>
        <p:nvPicPr>
          <p:cNvPr id="30" name="Grafik 29">
            <a:extLst>
              <a:ext uri="{FF2B5EF4-FFF2-40B4-BE49-F238E27FC236}">
                <a16:creationId xmlns:a16="http://schemas.microsoft.com/office/drawing/2014/main" id="{37E08BF0-F21C-894F-49AE-FB63EA7249B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699171" y="3028490"/>
            <a:ext cx="712826" cy="753704"/>
          </a:xfrm>
          <a:prstGeom prst="rect">
            <a:avLst/>
          </a:prstGeom>
        </p:spPr>
      </p:pic>
      <p:pic>
        <p:nvPicPr>
          <p:cNvPr id="31" name="Grafik 30" descr="Ein Bild, das Text enthält.&#10;&#10;Automatisch generierte Beschreibung">
            <a:extLst>
              <a:ext uri="{FF2B5EF4-FFF2-40B4-BE49-F238E27FC236}">
                <a16:creationId xmlns:a16="http://schemas.microsoft.com/office/drawing/2014/main" id="{197FCEDC-A594-4623-C9FF-BB7D049FF61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717067" y="3668971"/>
            <a:ext cx="953306" cy="753704"/>
          </a:xfrm>
          <a:prstGeom prst="rect">
            <a:avLst/>
          </a:prstGeom>
        </p:spPr>
      </p:pic>
      <p:grpSp>
        <p:nvGrpSpPr>
          <p:cNvPr id="33" name="Gruppieren 32">
            <a:extLst>
              <a:ext uri="{FF2B5EF4-FFF2-40B4-BE49-F238E27FC236}">
                <a16:creationId xmlns:a16="http://schemas.microsoft.com/office/drawing/2014/main" id="{BF62EFCF-52A8-DCCC-304B-3C244EDDCFFF}"/>
              </a:ext>
            </a:extLst>
          </p:cNvPr>
          <p:cNvGrpSpPr/>
          <p:nvPr/>
        </p:nvGrpSpPr>
        <p:grpSpPr>
          <a:xfrm>
            <a:off x="7834242" y="4949234"/>
            <a:ext cx="718956" cy="737393"/>
            <a:chOff x="6096000" y="4542646"/>
            <a:chExt cx="1287880" cy="1320906"/>
          </a:xfrm>
        </p:grpSpPr>
        <p:pic>
          <p:nvPicPr>
            <p:cNvPr id="39" name="Grafik 38" descr="Ein Bild, das Pfeil enthält.&#10;&#10;Automatisch generierte Beschreibung">
              <a:extLst>
                <a:ext uri="{FF2B5EF4-FFF2-40B4-BE49-F238E27FC236}">
                  <a16:creationId xmlns:a16="http://schemas.microsoft.com/office/drawing/2014/main" id="{EB2B8D26-0324-F9CB-E717-83B5F06DCDC3}"/>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096000" y="5157959"/>
              <a:ext cx="1287880" cy="705593"/>
            </a:xfrm>
            <a:prstGeom prst="rect">
              <a:avLst/>
            </a:prstGeom>
          </p:spPr>
        </p:pic>
        <p:pic>
          <p:nvPicPr>
            <p:cNvPr id="40" name="Grafik 39">
              <a:extLst>
                <a:ext uri="{FF2B5EF4-FFF2-40B4-BE49-F238E27FC236}">
                  <a16:creationId xmlns:a16="http://schemas.microsoft.com/office/drawing/2014/main" id="{7B822E07-E43C-5B7A-21D5-3A353BF9BA12}"/>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415863" y="4542646"/>
              <a:ext cx="755942" cy="849403"/>
            </a:xfrm>
            <a:prstGeom prst="rect">
              <a:avLst/>
            </a:prstGeom>
          </p:spPr>
        </p:pic>
      </p:grpSp>
    </p:spTree>
    <p:extLst>
      <p:ext uri="{BB962C8B-B14F-4D97-AF65-F5344CB8AC3E}">
        <p14:creationId xmlns:p14="http://schemas.microsoft.com/office/powerpoint/2010/main" val="683637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eck 29">
            <a:extLst>
              <a:ext uri="{FF2B5EF4-FFF2-40B4-BE49-F238E27FC236}">
                <a16:creationId xmlns:a16="http://schemas.microsoft.com/office/drawing/2014/main" id="{5DAEAFBD-5046-FF35-0D5C-973B15BE18B3}"/>
              </a:ext>
            </a:extLst>
          </p:cNvPr>
          <p:cNvSpPr/>
          <p:nvPr/>
        </p:nvSpPr>
        <p:spPr>
          <a:xfrm>
            <a:off x="6119969" y="1417786"/>
            <a:ext cx="2165788" cy="1331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19" name="Gruppieren 18">
            <a:extLst>
              <a:ext uri="{FF2B5EF4-FFF2-40B4-BE49-F238E27FC236}">
                <a16:creationId xmlns:a16="http://schemas.microsoft.com/office/drawing/2014/main" id="{8C92EA7F-11A4-239F-7554-9CF5390BD5CD}"/>
              </a:ext>
            </a:extLst>
          </p:cNvPr>
          <p:cNvGrpSpPr/>
          <p:nvPr/>
        </p:nvGrpSpPr>
        <p:grpSpPr>
          <a:xfrm>
            <a:off x="6047572" y="884085"/>
            <a:ext cx="2311316" cy="2101522"/>
            <a:chOff x="4349463" y="2467870"/>
            <a:chExt cx="2311316" cy="2101522"/>
          </a:xfrm>
          <a:solidFill>
            <a:schemeClr val="accent3"/>
          </a:solidFill>
          <a:effectLst>
            <a:outerShdw blurRad="50800" dist="38100" dir="2700000" algn="tl" rotWithShape="0">
              <a:prstClr val="black">
                <a:alpha val="40000"/>
              </a:prstClr>
            </a:outerShdw>
          </a:effectLst>
        </p:grpSpPr>
        <p:sp>
          <p:nvSpPr>
            <p:cNvPr id="20" name="Rechteck 19">
              <a:extLst>
                <a:ext uri="{FF2B5EF4-FFF2-40B4-BE49-F238E27FC236}">
                  <a16:creationId xmlns:a16="http://schemas.microsoft.com/office/drawing/2014/main" id="{6DEC0F93-61A0-CC9A-C04C-032B4CDC0780}"/>
                </a:ext>
              </a:extLst>
            </p:cNvPr>
            <p:cNvSpPr/>
            <p:nvPr/>
          </p:nvSpPr>
          <p:spPr>
            <a:xfrm>
              <a:off x="4349464" y="2467870"/>
              <a:ext cx="2310580" cy="842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pc="50" dirty="0">
                  <a:latin typeface="+mj-lt"/>
                  <a:ea typeface="Verdana" panose="020B0604030504040204" pitchFamily="34" charset="0"/>
                </a:rPr>
                <a:t>Praktikum</a:t>
              </a:r>
            </a:p>
          </p:txBody>
        </p:sp>
        <p:sp>
          <p:nvSpPr>
            <p:cNvPr id="21" name="Rechteck 20">
              <a:extLst>
                <a:ext uri="{FF2B5EF4-FFF2-40B4-BE49-F238E27FC236}">
                  <a16:creationId xmlns:a16="http://schemas.microsoft.com/office/drawing/2014/main" id="{23C21FC2-C0F6-0D06-F28E-69C5CA6824E2}"/>
                </a:ext>
              </a:extLst>
            </p:cNvPr>
            <p:cNvSpPr/>
            <p:nvPr/>
          </p:nvSpPr>
          <p:spPr>
            <a:xfrm>
              <a:off x="4349463" y="3310374"/>
              <a:ext cx="72000" cy="12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latin typeface="Verdana" panose="020B0604030504040204" pitchFamily="34" charset="0"/>
                <a:ea typeface="Verdana" panose="020B0604030504040204" pitchFamily="34" charset="0"/>
              </a:endParaRPr>
            </a:p>
          </p:txBody>
        </p:sp>
        <p:sp>
          <p:nvSpPr>
            <p:cNvPr id="22" name="Rechteck 21">
              <a:extLst>
                <a:ext uri="{FF2B5EF4-FFF2-40B4-BE49-F238E27FC236}">
                  <a16:creationId xmlns:a16="http://schemas.microsoft.com/office/drawing/2014/main" id="{3F3A0F52-FA24-4701-2DDB-C6FF9AC8C5A1}"/>
                </a:ext>
              </a:extLst>
            </p:cNvPr>
            <p:cNvSpPr/>
            <p:nvPr/>
          </p:nvSpPr>
          <p:spPr>
            <a:xfrm>
              <a:off x="6588044" y="3310374"/>
              <a:ext cx="72000" cy="12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latin typeface="Verdana" panose="020B0604030504040204" pitchFamily="34" charset="0"/>
                <a:ea typeface="Verdana" panose="020B0604030504040204" pitchFamily="34" charset="0"/>
              </a:endParaRPr>
            </a:p>
          </p:txBody>
        </p:sp>
        <p:sp>
          <p:nvSpPr>
            <p:cNvPr id="23" name="Rechteck 22">
              <a:extLst>
                <a:ext uri="{FF2B5EF4-FFF2-40B4-BE49-F238E27FC236}">
                  <a16:creationId xmlns:a16="http://schemas.microsoft.com/office/drawing/2014/main" id="{E0FB8184-BAD2-9987-EAF4-F5AD346A4747}"/>
                </a:ext>
              </a:extLst>
            </p:cNvPr>
            <p:cNvSpPr/>
            <p:nvPr/>
          </p:nvSpPr>
          <p:spPr>
            <a:xfrm>
              <a:off x="4349579" y="4497392"/>
              <a:ext cx="2311200" cy="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latin typeface="Verdana" panose="020B0604030504040204" pitchFamily="34" charset="0"/>
                <a:ea typeface="Verdana" panose="020B0604030504040204" pitchFamily="34" charset="0"/>
              </a:endParaRPr>
            </a:p>
          </p:txBody>
        </p:sp>
      </p:grpSp>
      <p:grpSp>
        <p:nvGrpSpPr>
          <p:cNvPr id="24" name="Gruppieren 23">
            <a:extLst>
              <a:ext uri="{FF2B5EF4-FFF2-40B4-BE49-F238E27FC236}">
                <a16:creationId xmlns:a16="http://schemas.microsoft.com/office/drawing/2014/main" id="{D5F0EFD6-FEDE-AF5F-CAE5-40A5608319D0}"/>
              </a:ext>
            </a:extLst>
          </p:cNvPr>
          <p:cNvGrpSpPr/>
          <p:nvPr/>
        </p:nvGrpSpPr>
        <p:grpSpPr>
          <a:xfrm>
            <a:off x="7171971" y="2691747"/>
            <a:ext cx="2311316" cy="1779145"/>
            <a:chOff x="4349463" y="2467870"/>
            <a:chExt cx="2311316" cy="1779145"/>
          </a:xfrm>
          <a:solidFill>
            <a:schemeClr val="accent1"/>
          </a:solidFill>
          <a:effectLst>
            <a:outerShdw blurRad="50800" dist="38100" dir="2700000" algn="tl" rotWithShape="0">
              <a:prstClr val="black">
                <a:alpha val="40000"/>
              </a:prstClr>
            </a:outerShdw>
          </a:effectLst>
        </p:grpSpPr>
        <p:sp>
          <p:nvSpPr>
            <p:cNvPr id="25" name="Rechteck 24">
              <a:extLst>
                <a:ext uri="{FF2B5EF4-FFF2-40B4-BE49-F238E27FC236}">
                  <a16:creationId xmlns:a16="http://schemas.microsoft.com/office/drawing/2014/main" id="{F36CDE9F-B83E-BA73-E6E5-9217713F090F}"/>
                </a:ext>
              </a:extLst>
            </p:cNvPr>
            <p:cNvSpPr/>
            <p:nvPr/>
          </p:nvSpPr>
          <p:spPr>
            <a:xfrm>
              <a:off x="4349464" y="2467870"/>
              <a:ext cx="2310580" cy="842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pc="50" dirty="0">
                  <a:latin typeface="+mj-lt"/>
                  <a:ea typeface="Verdana" panose="020B0604030504040204" pitchFamily="34" charset="0"/>
                </a:rPr>
                <a:t>Festeinstieg</a:t>
              </a:r>
            </a:p>
          </p:txBody>
        </p:sp>
        <p:sp>
          <p:nvSpPr>
            <p:cNvPr id="26" name="Rechteck 25">
              <a:extLst>
                <a:ext uri="{FF2B5EF4-FFF2-40B4-BE49-F238E27FC236}">
                  <a16:creationId xmlns:a16="http://schemas.microsoft.com/office/drawing/2014/main" id="{ABF019D5-46BC-9CCF-DEBD-2BAACE850F59}"/>
                </a:ext>
              </a:extLst>
            </p:cNvPr>
            <p:cNvSpPr/>
            <p:nvPr/>
          </p:nvSpPr>
          <p:spPr>
            <a:xfrm>
              <a:off x="4349463" y="3310374"/>
              <a:ext cx="72000" cy="9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latin typeface="Verdana" panose="020B0604030504040204" pitchFamily="34" charset="0"/>
                <a:ea typeface="Verdana" panose="020B0604030504040204" pitchFamily="34" charset="0"/>
              </a:endParaRPr>
            </a:p>
          </p:txBody>
        </p:sp>
        <p:sp>
          <p:nvSpPr>
            <p:cNvPr id="27" name="Rechteck 26">
              <a:extLst>
                <a:ext uri="{FF2B5EF4-FFF2-40B4-BE49-F238E27FC236}">
                  <a16:creationId xmlns:a16="http://schemas.microsoft.com/office/drawing/2014/main" id="{6E5E4C93-21F5-234E-2C95-5E153FB6C2FC}"/>
                </a:ext>
              </a:extLst>
            </p:cNvPr>
            <p:cNvSpPr/>
            <p:nvPr/>
          </p:nvSpPr>
          <p:spPr>
            <a:xfrm>
              <a:off x="6588044" y="3310374"/>
              <a:ext cx="72000" cy="9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latin typeface="Verdana" panose="020B0604030504040204" pitchFamily="34" charset="0"/>
                <a:ea typeface="Verdana" panose="020B0604030504040204" pitchFamily="34" charset="0"/>
              </a:endParaRPr>
            </a:p>
          </p:txBody>
        </p:sp>
        <p:sp>
          <p:nvSpPr>
            <p:cNvPr id="28" name="Rechteck 27">
              <a:extLst>
                <a:ext uri="{FF2B5EF4-FFF2-40B4-BE49-F238E27FC236}">
                  <a16:creationId xmlns:a16="http://schemas.microsoft.com/office/drawing/2014/main" id="{BEC84622-0024-E31E-7070-08C3B2E02BD5}"/>
                </a:ext>
              </a:extLst>
            </p:cNvPr>
            <p:cNvSpPr/>
            <p:nvPr/>
          </p:nvSpPr>
          <p:spPr>
            <a:xfrm>
              <a:off x="4349579" y="4175015"/>
              <a:ext cx="2311200" cy="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latin typeface="Verdana" panose="020B0604030504040204" pitchFamily="34" charset="0"/>
                <a:ea typeface="Verdana" panose="020B0604030504040204" pitchFamily="34" charset="0"/>
              </a:endParaRPr>
            </a:p>
          </p:txBody>
        </p:sp>
      </p:grpSp>
      <p:sp>
        <p:nvSpPr>
          <p:cNvPr id="37" name="Rechteck 36">
            <a:extLst>
              <a:ext uri="{FF2B5EF4-FFF2-40B4-BE49-F238E27FC236}">
                <a16:creationId xmlns:a16="http://schemas.microsoft.com/office/drawing/2014/main" id="{59633BB6-7BA0-4509-F808-6462F542F11D}"/>
              </a:ext>
            </a:extLst>
          </p:cNvPr>
          <p:cNvSpPr/>
          <p:nvPr/>
        </p:nvSpPr>
        <p:spPr>
          <a:xfrm>
            <a:off x="9374471" y="1755772"/>
            <a:ext cx="2165788" cy="1331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9" name="Textfeld 88">
            <a:extLst>
              <a:ext uri="{FF2B5EF4-FFF2-40B4-BE49-F238E27FC236}">
                <a16:creationId xmlns:a16="http://schemas.microsoft.com/office/drawing/2014/main" id="{75BFEDF6-56A2-DBBA-B7B6-FBCA37BF39B9}"/>
              </a:ext>
            </a:extLst>
          </p:cNvPr>
          <p:cNvSpPr txBox="1"/>
          <p:nvPr/>
        </p:nvSpPr>
        <p:spPr>
          <a:xfrm>
            <a:off x="7368399" y="4993795"/>
            <a:ext cx="3514536" cy="88620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just">
              <a:lnSpc>
                <a:spcPct val="120000"/>
              </a:lnSpc>
            </a:pPr>
            <a:r>
              <a:rPr lang="de-AT" sz="1100" dirty="0"/>
              <a:t>Wir unterstützen auch Bachelor- und Masterarbeiten unserer studierenden Mitarbeiter*innen. Dabei ergibt sich oft im Rahmen der beruflichen Tätigkeit bei uns ein passendes Forschungsfeld! </a:t>
            </a:r>
          </a:p>
        </p:txBody>
      </p:sp>
      <p:sp>
        <p:nvSpPr>
          <p:cNvPr id="84" name="Freihandform: Form 83">
            <a:extLst>
              <a:ext uri="{FF2B5EF4-FFF2-40B4-BE49-F238E27FC236}">
                <a16:creationId xmlns:a16="http://schemas.microsoft.com/office/drawing/2014/main" id="{F38B95B2-848B-699C-4F84-55D666C2330F}"/>
              </a:ext>
            </a:extLst>
          </p:cNvPr>
          <p:cNvSpPr/>
          <p:nvPr/>
        </p:nvSpPr>
        <p:spPr>
          <a:xfrm>
            <a:off x="1184403" y="5214461"/>
            <a:ext cx="5494020" cy="432000"/>
          </a:xfrm>
          <a:custGeom>
            <a:avLst/>
            <a:gdLst>
              <a:gd name="connsiteX0" fmla="*/ 5493998 w 5494020"/>
              <a:gd name="connsiteY0" fmla="*/ 0 h 432000"/>
              <a:gd name="connsiteX1" fmla="*/ 5494020 w 5494020"/>
              <a:gd name="connsiteY1" fmla="*/ 0 h 432000"/>
              <a:gd name="connsiteX2" fmla="*/ 5494020 w 5494020"/>
              <a:gd name="connsiteY2" fmla="*/ 46 h 432000"/>
              <a:gd name="connsiteX3" fmla="*/ 5277339 w 5494020"/>
              <a:gd name="connsiteY3" fmla="*/ 0 h 432000"/>
              <a:gd name="connsiteX4" fmla="*/ 5386445 w 5494020"/>
              <a:gd name="connsiteY4" fmla="*/ 0 h 432000"/>
              <a:gd name="connsiteX5" fmla="*/ 5491251 w 5494020"/>
              <a:gd name="connsiteY5" fmla="*/ 216382 h 432000"/>
              <a:gd name="connsiteX6" fmla="*/ 5386815 w 5494020"/>
              <a:gd name="connsiteY6" fmla="*/ 432000 h 432000"/>
              <a:gd name="connsiteX7" fmla="*/ 5276829 w 5494020"/>
              <a:gd name="connsiteY7" fmla="*/ 432000 h 432000"/>
              <a:gd name="connsiteX8" fmla="*/ 5381705 w 5494020"/>
              <a:gd name="connsiteY8" fmla="*/ 215473 h 432000"/>
              <a:gd name="connsiteX9" fmla="*/ 3343437 w 5494020"/>
              <a:gd name="connsiteY9" fmla="*/ 0 h 432000"/>
              <a:gd name="connsiteX10" fmla="*/ 5169786 w 5494020"/>
              <a:gd name="connsiteY10" fmla="*/ 0 h 432000"/>
              <a:gd name="connsiteX11" fmla="*/ 5274152 w 5494020"/>
              <a:gd name="connsiteY11" fmla="*/ 215473 h 432000"/>
              <a:gd name="connsiteX12" fmla="*/ 5169276 w 5494020"/>
              <a:gd name="connsiteY12" fmla="*/ 432000 h 432000"/>
              <a:gd name="connsiteX13" fmla="*/ 3343123 w 5494020"/>
              <a:gd name="connsiteY13" fmla="*/ 432000 h 432000"/>
              <a:gd name="connsiteX14" fmla="*/ 3447901 w 5494020"/>
              <a:gd name="connsiteY14" fmla="*/ 215676 h 432000"/>
              <a:gd name="connsiteX15" fmla="*/ 3124003 w 5494020"/>
              <a:gd name="connsiteY15" fmla="*/ 0 h 432000"/>
              <a:gd name="connsiteX16" fmla="*/ 3235884 w 5494020"/>
              <a:gd name="connsiteY16" fmla="*/ 0 h 432000"/>
              <a:gd name="connsiteX17" fmla="*/ 3340348 w 5494020"/>
              <a:gd name="connsiteY17" fmla="*/ 215676 h 432000"/>
              <a:gd name="connsiteX18" fmla="*/ 3235570 w 5494020"/>
              <a:gd name="connsiteY18" fmla="*/ 432000 h 432000"/>
              <a:gd name="connsiteX19" fmla="*/ 3124373 w 5494020"/>
              <a:gd name="connsiteY19" fmla="*/ 432000 h 432000"/>
              <a:gd name="connsiteX20" fmla="*/ 3228809 w 5494020"/>
              <a:gd name="connsiteY20" fmla="*/ 216382 h 432000"/>
              <a:gd name="connsiteX21" fmla="*/ 1176930 w 5494020"/>
              <a:gd name="connsiteY21" fmla="*/ 0 h 432000"/>
              <a:gd name="connsiteX22" fmla="*/ 3016450 w 5494020"/>
              <a:gd name="connsiteY22" fmla="*/ 0 h 432000"/>
              <a:gd name="connsiteX23" fmla="*/ 3121256 w 5494020"/>
              <a:gd name="connsiteY23" fmla="*/ 216382 h 432000"/>
              <a:gd name="connsiteX24" fmla="*/ 3016820 w 5494020"/>
              <a:gd name="connsiteY24" fmla="*/ 432000 h 432000"/>
              <a:gd name="connsiteX25" fmla="*/ 1178238 w 5494020"/>
              <a:gd name="connsiteY25" fmla="*/ 432000 h 432000"/>
              <a:gd name="connsiteX26" fmla="*/ 1282205 w 5494020"/>
              <a:gd name="connsiteY26" fmla="*/ 217351 h 432000"/>
              <a:gd name="connsiteX27" fmla="*/ 960399 w 5494020"/>
              <a:gd name="connsiteY27" fmla="*/ 0 h 432000"/>
              <a:gd name="connsiteX28" fmla="*/ 1069377 w 5494020"/>
              <a:gd name="connsiteY28" fmla="*/ 0 h 432000"/>
              <a:gd name="connsiteX29" fmla="*/ 1174652 w 5494020"/>
              <a:gd name="connsiteY29" fmla="*/ 217351 h 432000"/>
              <a:gd name="connsiteX30" fmla="*/ 1070685 w 5494020"/>
              <a:gd name="connsiteY30" fmla="*/ 432000 h 432000"/>
              <a:gd name="connsiteX31" fmla="*/ 960085 w 5494020"/>
              <a:gd name="connsiteY31" fmla="*/ 432000 h 432000"/>
              <a:gd name="connsiteX32" fmla="*/ 1064863 w 5494020"/>
              <a:gd name="connsiteY32" fmla="*/ 215676 h 432000"/>
              <a:gd name="connsiteX33" fmla="*/ 0 w 5494020"/>
              <a:gd name="connsiteY33" fmla="*/ 0 h 432000"/>
              <a:gd name="connsiteX34" fmla="*/ 852847 w 5494020"/>
              <a:gd name="connsiteY34" fmla="*/ 0 h 432000"/>
              <a:gd name="connsiteX35" fmla="*/ 957310 w 5494020"/>
              <a:gd name="connsiteY35" fmla="*/ 215676 h 432000"/>
              <a:gd name="connsiteX36" fmla="*/ 852533 w 5494020"/>
              <a:gd name="connsiteY36" fmla="*/ 432000 h 432000"/>
              <a:gd name="connsiteX37" fmla="*/ 0 w 5494020"/>
              <a:gd name="connsiteY37" fmla="*/ 432000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494020" h="432000">
                <a:moveTo>
                  <a:pt x="5493998" y="0"/>
                </a:moveTo>
                <a:lnTo>
                  <a:pt x="5494020" y="0"/>
                </a:lnTo>
                <a:lnTo>
                  <a:pt x="5494020" y="46"/>
                </a:lnTo>
                <a:close/>
                <a:moveTo>
                  <a:pt x="5277339" y="0"/>
                </a:moveTo>
                <a:lnTo>
                  <a:pt x="5386445" y="0"/>
                </a:lnTo>
                <a:lnTo>
                  <a:pt x="5491251" y="216382"/>
                </a:lnTo>
                <a:lnTo>
                  <a:pt x="5386815" y="432000"/>
                </a:lnTo>
                <a:lnTo>
                  <a:pt x="5276829" y="432000"/>
                </a:lnTo>
                <a:lnTo>
                  <a:pt x="5381705" y="215473"/>
                </a:lnTo>
                <a:close/>
                <a:moveTo>
                  <a:pt x="3343437" y="0"/>
                </a:moveTo>
                <a:lnTo>
                  <a:pt x="5169786" y="0"/>
                </a:lnTo>
                <a:lnTo>
                  <a:pt x="5274152" y="215473"/>
                </a:lnTo>
                <a:lnTo>
                  <a:pt x="5169276" y="432000"/>
                </a:lnTo>
                <a:lnTo>
                  <a:pt x="3343123" y="432000"/>
                </a:lnTo>
                <a:lnTo>
                  <a:pt x="3447901" y="215676"/>
                </a:lnTo>
                <a:close/>
                <a:moveTo>
                  <a:pt x="3124003" y="0"/>
                </a:moveTo>
                <a:lnTo>
                  <a:pt x="3235884" y="0"/>
                </a:lnTo>
                <a:lnTo>
                  <a:pt x="3340348" y="215676"/>
                </a:lnTo>
                <a:lnTo>
                  <a:pt x="3235570" y="432000"/>
                </a:lnTo>
                <a:lnTo>
                  <a:pt x="3124373" y="432000"/>
                </a:lnTo>
                <a:lnTo>
                  <a:pt x="3228809" y="216382"/>
                </a:lnTo>
                <a:close/>
                <a:moveTo>
                  <a:pt x="1176930" y="0"/>
                </a:moveTo>
                <a:lnTo>
                  <a:pt x="3016450" y="0"/>
                </a:lnTo>
                <a:lnTo>
                  <a:pt x="3121256" y="216382"/>
                </a:lnTo>
                <a:lnTo>
                  <a:pt x="3016820" y="432000"/>
                </a:lnTo>
                <a:lnTo>
                  <a:pt x="1178238" y="432000"/>
                </a:lnTo>
                <a:lnTo>
                  <a:pt x="1282205" y="217351"/>
                </a:lnTo>
                <a:close/>
                <a:moveTo>
                  <a:pt x="960399" y="0"/>
                </a:moveTo>
                <a:lnTo>
                  <a:pt x="1069377" y="0"/>
                </a:lnTo>
                <a:lnTo>
                  <a:pt x="1174652" y="217351"/>
                </a:lnTo>
                <a:lnTo>
                  <a:pt x="1070685" y="432000"/>
                </a:lnTo>
                <a:lnTo>
                  <a:pt x="960085" y="432000"/>
                </a:lnTo>
                <a:lnTo>
                  <a:pt x="1064863" y="215676"/>
                </a:lnTo>
                <a:close/>
                <a:moveTo>
                  <a:pt x="0" y="0"/>
                </a:moveTo>
                <a:lnTo>
                  <a:pt x="852847" y="0"/>
                </a:lnTo>
                <a:lnTo>
                  <a:pt x="957310" y="215676"/>
                </a:lnTo>
                <a:lnTo>
                  <a:pt x="852533" y="432000"/>
                </a:lnTo>
                <a:lnTo>
                  <a:pt x="0" y="432000"/>
                </a:lnTo>
                <a:close/>
              </a:path>
            </a:pathLst>
          </a:custGeom>
          <a:gradFill>
            <a:gsLst>
              <a:gs pos="96000">
                <a:srgbClr val="E96B0D"/>
              </a:gs>
              <a:gs pos="58000">
                <a:srgbClr val="D4430B"/>
              </a:gs>
              <a:gs pos="23000">
                <a:srgbClr val="C61318"/>
              </a:gs>
            </a:gsLst>
            <a:lin ang="108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AT"/>
          </a:p>
        </p:txBody>
      </p:sp>
      <p:sp>
        <p:nvSpPr>
          <p:cNvPr id="3" name="Fußzeilenplatzhalter 2">
            <a:extLst>
              <a:ext uri="{FF2B5EF4-FFF2-40B4-BE49-F238E27FC236}">
                <a16:creationId xmlns:a16="http://schemas.microsoft.com/office/drawing/2014/main" id="{63788A39-9E9A-E4D8-9E11-37815E5B149F}"/>
              </a:ext>
            </a:extLst>
          </p:cNvPr>
          <p:cNvSpPr>
            <a:spLocks noGrp="1"/>
          </p:cNvSpPr>
          <p:nvPr>
            <p:ph type="ftr" sz="quarter" idx="11"/>
          </p:nvPr>
        </p:nvSpPr>
        <p:spPr/>
        <p:txBody>
          <a:bodyPr/>
          <a:lstStyle/>
          <a:p>
            <a:r>
              <a:rPr lang="de-AT"/>
              <a:t>CONENGA Group – Wir suchen dich!</a:t>
            </a:r>
            <a:endParaRPr lang="de-AT" dirty="0"/>
          </a:p>
        </p:txBody>
      </p:sp>
      <p:sp>
        <p:nvSpPr>
          <p:cNvPr id="4" name="Foliennummernplatzhalter 3">
            <a:extLst>
              <a:ext uri="{FF2B5EF4-FFF2-40B4-BE49-F238E27FC236}">
                <a16:creationId xmlns:a16="http://schemas.microsoft.com/office/drawing/2014/main" id="{1FAB2D35-885A-0ECD-5EB1-A316D5631F63}"/>
              </a:ext>
            </a:extLst>
          </p:cNvPr>
          <p:cNvSpPr>
            <a:spLocks noGrp="1"/>
          </p:cNvSpPr>
          <p:nvPr>
            <p:ph type="sldNum" sz="quarter" idx="12"/>
          </p:nvPr>
        </p:nvSpPr>
        <p:spPr/>
        <p:txBody>
          <a:bodyPr/>
          <a:lstStyle/>
          <a:p>
            <a:fld id="{EB9FA83D-1783-404A-8D23-3096DC504499}" type="slidenum">
              <a:rPr lang="de-AT" smtClean="0"/>
              <a:pPr/>
              <a:t>6</a:t>
            </a:fld>
            <a:endParaRPr lang="de-AT" dirty="0"/>
          </a:p>
        </p:txBody>
      </p:sp>
      <p:sp>
        <p:nvSpPr>
          <p:cNvPr id="5" name="Textplatzhalter 4">
            <a:extLst>
              <a:ext uri="{FF2B5EF4-FFF2-40B4-BE49-F238E27FC236}">
                <a16:creationId xmlns:a16="http://schemas.microsoft.com/office/drawing/2014/main" id="{D22C0587-DF5F-07FB-9F56-13B6BA0E5263}"/>
              </a:ext>
            </a:extLst>
          </p:cNvPr>
          <p:cNvSpPr>
            <a:spLocks noGrp="1"/>
          </p:cNvSpPr>
          <p:nvPr>
            <p:ph type="body" sz="quarter" idx="13"/>
          </p:nvPr>
        </p:nvSpPr>
        <p:spPr>
          <a:xfrm>
            <a:off x="838201" y="2071880"/>
            <a:ext cx="4547102" cy="3082530"/>
          </a:xfrm>
        </p:spPr>
        <p:txBody>
          <a:bodyPr>
            <a:normAutofit/>
          </a:bodyPr>
          <a:lstStyle/>
          <a:p>
            <a:r>
              <a:rPr lang="de-DE" dirty="0"/>
              <a:t>Uns ist bewusst, dass deine freien zeitlichen Ressourcen neben dem Studium insbesondere zwischen den Ferien und den Semestern stark schwanken können. Wir bieten daher ein flexibles Modell aus Praktika, studienbegleitender Tätigkeit und dem Festeinstieg nach dem Studium an, um deiner erfahrungsgemäß variierenden zeitlichen Verfügbarkeit gerecht zu werden. Dabei profitierst du auch unter dem Semester von ausreichender Flexibilität, um dein Arbeitspensum im Rahmen der Projekte von prüfungsbedingt stressigen Zeiten hin zu entspannteren Perioden zu verschieben. Typischerweise arbeiten Studierende in einer Kombination aus studienbegleitender Beschäftigung unter dem Semester sowie Praktika während den Ferienzeiten bei uns und steigen nach Abschluss ihres Studiums Vollzeit bei uns ein. </a:t>
            </a:r>
          </a:p>
          <a:p>
            <a:endParaRPr lang="de-AT" dirty="0"/>
          </a:p>
        </p:txBody>
      </p:sp>
      <p:sp>
        <p:nvSpPr>
          <p:cNvPr id="31" name="Textfeld 30">
            <a:extLst>
              <a:ext uri="{FF2B5EF4-FFF2-40B4-BE49-F238E27FC236}">
                <a16:creationId xmlns:a16="http://schemas.microsoft.com/office/drawing/2014/main" id="{D46BE6AE-0238-98E8-B5D4-674126F2DA5B}"/>
              </a:ext>
            </a:extLst>
          </p:cNvPr>
          <p:cNvSpPr txBox="1"/>
          <p:nvPr/>
        </p:nvSpPr>
        <p:spPr>
          <a:xfrm>
            <a:off x="7348947" y="3619812"/>
            <a:ext cx="1953127" cy="683072"/>
          </a:xfrm>
          <a:prstGeom prst="rect">
            <a:avLst/>
          </a:prstGeom>
          <a:noFill/>
        </p:spPr>
        <p:txBody>
          <a:bodyPr wrap="square" rtlCol="0">
            <a:spAutoFit/>
          </a:bodyPr>
          <a:lstStyle/>
          <a:p>
            <a:pPr>
              <a:lnSpc>
                <a:spcPct val="120000"/>
              </a:lnSpc>
            </a:pPr>
            <a:r>
              <a:rPr lang="de-AT" sz="1100" dirty="0"/>
              <a:t>Typischerweise nach dem Masterabschluss oder der Promotion</a:t>
            </a:r>
          </a:p>
        </p:txBody>
      </p:sp>
      <p:sp>
        <p:nvSpPr>
          <p:cNvPr id="32" name="Textfeld 31">
            <a:extLst>
              <a:ext uri="{FF2B5EF4-FFF2-40B4-BE49-F238E27FC236}">
                <a16:creationId xmlns:a16="http://schemas.microsoft.com/office/drawing/2014/main" id="{BDE5DB09-A54E-0C17-78FB-EE893C037263}"/>
              </a:ext>
            </a:extLst>
          </p:cNvPr>
          <p:cNvSpPr txBox="1"/>
          <p:nvPr/>
        </p:nvSpPr>
        <p:spPr>
          <a:xfrm>
            <a:off x="6183158" y="1794346"/>
            <a:ext cx="1953127" cy="1089337"/>
          </a:xfrm>
          <a:prstGeom prst="rect">
            <a:avLst/>
          </a:prstGeom>
          <a:noFill/>
        </p:spPr>
        <p:txBody>
          <a:bodyPr wrap="square" rtlCol="0">
            <a:spAutoFit/>
          </a:bodyPr>
          <a:lstStyle/>
          <a:p>
            <a:pPr>
              <a:lnSpc>
                <a:spcPct val="120000"/>
              </a:lnSpc>
            </a:pPr>
            <a:r>
              <a:rPr lang="de-AT" sz="1100" dirty="0"/>
              <a:t>Vollzeit im Rahmen von 1-6 Monaten, beispielsweise als Pflichtpraktikum, in Ferien-zeiten oder während eines Gap Years.</a:t>
            </a:r>
          </a:p>
        </p:txBody>
      </p:sp>
      <p:sp>
        <p:nvSpPr>
          <p:cNvPr id="33" name="Titel 1">
            <a:extLst>
              <a:ext uri="{FF2B5EF4-FFF2-40B4-BE49-F238E27FC236}">
                <a16:creationId xmlns:a16="http://schemas.microsoft.com/office/drawing/2014/main" id="{1169C178-4C58-957B-C536-DD5E53CC0F14}"/>
              </a:ext>
            </a:extLst>
          </p:cNvPr>
          <p:cNvSpPr txBox="1">
            <a:spLocks/>
          </p:cNvSpPr>
          <p:nvPr/>
        </p:nvSpPr>
        <p:spPr>
          <a:xfrm>
            <a:off x="838393" y="652533"/>
            <a:ext cx="5519465" cy="12389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de-AT" dirty="0"/>
              <a:t>Deine Optionen </a:t>
            </a:r>
            <a:br>
              <a:rPr lang="de-AT" dirty="0"/>
            </a:br>
            <a:r>
              <a:rPr lang="de-AT" dirty="0"/>
              <a:t>bei uns</a:t>
            </a:r>
          </a:p>
        </p:txBody>
      </p:sp>
      <p:sp>
        <p:nvSpPr>
          <p:cNvPr id="58" name="Träne 57">
            <a:extLst>
              <a:ext uri="{FF2B5EF4-FFF2-40B4-BE49-F238E27FC236}">
                <a16:creationId xmlns:a16="http://schemas.microsoft.com/office/drawing/2014/main" id="{43B5659B-167F-0366-25DE-6F82F2809D53}"/>
              </a:ext>
            </a:extLst>
          </p:cNvPr>
          <p:cNvSpPr/>
          <p:nvPr/>
        </p:nvSpPr>
        <p:spPr>
          <a:xfrm rot="8100000">
            <a:off x="737266" y="4970018"/>
            <a:ext cx="864000" cy="864000"/>
          </a:xfrm>
          <a:prstGeom prst="teardrop">
            <a:avLst/>
          </a:prstGeom>
          <a:solidFill>
            <a:schemeClr val="bg1"/>
          </a:solidFill>
          <a:ln>
            <a:noFill/>
          </a:ln>
          <a:effectLst>
            <a:glow rad="508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59" name="Träne 58">
            <a:extLst>
              <a:ext uri="{FF2B5EF4-FFF2-40B4-BE49-F238E27FC236}">
                <a16:creationId xmlns:a16="http://schemas.microsoft.com/office/drawing/2014/main" id="{4125EA8E-C076-6758-EDB3-1EF9B01556E9}"/>
              </a:ext>
            </a:extLst>
          </p:cNvPr>
          <p:cNvSpPr/>
          <p:nvPr/>
        </p:nvSpPr>
        <p:spPr>
          <a:xfrm rot="8100000">
            <a:off x="2901232" y="4970018"/>
            <a:ext cx="864000" cy="864000"/>
          </a:xfrm>
          <a:prstGeom prst="teardrop">
            <a:avLst/>
          </a:prstGeom>
          <a:solidFill>
            <a:schemeClr val="bg1"/>
          </a:solidFill>
          <a:ln>
            <a:noFill/>
          </a:ln>
          <a:effectLst>
            <a:glow rad="508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60" name="Träne 59">
            <a:extLst>
              <a:ext uri="{FF2B5EF4-FFF2-40B4-BE49-F238E27FC236}">
                <a16:creationId xmlns:a16="http://schemas.microsoft.com/office/drawing/2014/main" id="{40E0CE88-DE63-44BA-4399-CE1E0A281E6F}"/>
              </a:ext>
            </a:extLst>
          </p:cNvPr>
          <p:cNvSpPr/>
          <p:nvPr/>
        </p:nvSpPr>
        <p:spPr>
          <a:xfrm rot="8100000">
            <a:off x="5062797" y="4983931"/>
            <a:ext cx="864000" cy="864000"/>
          </a:xfrm>
          <a:prstGeom prst="teardrop">
            <a:avLst/>
          </a:prstGeom>
          <a:solidFill>
            <a:schemeClr val="bg1"/>
          </a:solidFill>
          <a:ln>
            <a:noFill/>
          </a:ln>
          <a:effectLst>
            <a:glow rad="508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61" name="Träne 60">
            <a:extLst>
              <a:ext uri="{FF2B5EF4-FFF2-40B4-BE49-F238E27FC236}">
                <a16:creationId xmlns:a16="http://schemas.microsoft.com/office/drawing/2014/main" id="{E062A33A-FA6B-D63A-9BD4-2DF01140843D}"/>
              </a:ext>
            </a:extLst>
          </p:cNvPr>
          <p:cNvSpPr/>
          <p:nvPr/>
        </p:nvSpPr>
        <p:spPr>
          <a:xfrm rot="8100000">
            <a:off x="895978" y="5131562"/>
            <a:ext cx="540000" cy="540000"/>
          </a:xfrm>
          <a:prstGeom prst="teardrop">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62" name="Träne 61">
            <a:extLst>
              <a:ext uri="{FF2B5EF4-FFF2-40B4-BE49-F238E27FC236}">
                <a16:creationId xmlns:a16="http://schemas.microsoft.com/office/drawing/2014/main" id="{3CD871B6-0F09-ECD2-B918-0B93C73488F1}"/>
              </a:ext>
            </a:extLst>
          </p:cNvPr>
          <p:cNvSpPr/>
          <p:nvPr/>
        </p:nvSpPr>
        <p:spPr>
          <a:xfrm rot="8100000">
            <a:off x="3059945" y="5131563"/>
            <a:ext cx="540000" cy="540000"/>
          </a:xfrm>
          <a:prstGeom prst="teardrop">
            <a:avLst/>
          </a:prstGeom>
          <a:solidFill>
            <a:srgbClr val="D4430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63" name="Träne 62">
            <a:extLst>
              <a:ext uri="{FF2B5EF4-FFF2-40B4-BE49-F238E27FC236}">
                <a16:creationId xmlns:a16="http://schemas.microsoft.com/office/drawing/2014/main" id="{CA0951FE-CF55-6F17-DF87-45B15691110A}"/>
              </a:ext>
            </a:extLst>
          </p:cNvPr>
          <p:cNvSpPr/>
          <p:nvPr/>
        </p:nvSpPr>
        <p:spPr>
          <a:xfrm rot="8100000">
            <a:off x="5227199" y="5145931"/>
            <a:ext cx="540000" cy="540000"/>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85" name="Textfeld 84">
            <a:extLst>
              <a:ext uri="{FF2B5EF4-FFF2-40B4-BE49-F238E27FC236}">
                <a16:creationId xmlns:a16="http://schemas.microsoft.com/office/drawing/2014/main" id="{02737C1F-A1F5-38F8-14C4-1E78FD8318B3}"/>
              </a:ext>
            </a:extLst>
          </p:cNvPr>
          <p:cNvSpPr txBox="1"/>
          <p:nvPr/>
        </p:nvSpPr>
        <p:spPr>
          <a:xfrm>
            <a:off x="557418" y="6105142"/>
            <a:ext cx="1221882" cy="261610"/>
          </a:xfrm>
          <a:prstGeom prst="rect">
            <a:avLst/>
          </a:prstGeom>
          <a:noFill/>
        </p:spPr>
        <p:txBody>
          <a:bodyPr wrap="square" rtlCol="0">
            <a:spAutoFit/>
          </a:bodyPr>
          <a:lstStyle/>
          <a:p>
            <a:pPr algn="ctr"/>
            <a:r>
              <a:rPr lang="de-AT" sz="1100" dirty="0"/>
              <a:t>Praktikum</a:t>
            </a:r>
          </a:p>
        </p:txBody>
      </p:sp>
      <p:sp>
        <p:nvSpPr>
          <p:cNvPr id="86" name="Textfeld 85">
            <a:extLst>
              <a:ext uri="{FF2B5EF4-FFF2-40B4-BE49-F238E27FC236}">
                <a16:creationId xmlns:a16="http://schemas.microsoft.com/office/drawing/2014/main" id="{C3004F77-4C5B-4260-526B-F2F52EA70486}"/>
              </a:ext>
            </a:extLst>
          </p:cNvPr>
          <p:cNvSpPr txBox="1"/>
          <p:nvPr/>
        </p:nvSpPr>
        <p:spPr>
          <a:xfrm>
            <a:off x="2631485" y="6105141"/>
            <a:ext cx="1399970" cy="261610"/>
          </a:xfrm>
          <a:prstGeom prst="rect">
            <a:avLst/>
          </a:prstGeom>
          <a:noFill/>
        </p:spPr>
        <p:txBody>
          <a:bodyPr wrap="square" rtlCol="0">
            <a:spAutoFit/>
          </a:bodyPr>
          <a:lstStyle/>
          <a:p>
            <a:pPr algn="ctr"/>
            <a:r>
              <a:rPr lang="de-AT" sz="1100" dirty="0"/>
              <a:t>Studienbegleitend</a:t>
            </a:r>
          </a:p>
        </p:txBody>
      </p:sp>
      <p:sp>
        <p:nvSpPr>
          <p:cNvPr id="87" name="Textfeld 86">
            <a:extLst>
              <a:ext uri="{FF2B5EF4-FFF2-40B4-BE49-F238E27FC236}">
                <a16:creationId xmlns:a16="http://schemas.microsoft.com/office/drawing/2014/main" id="{9255BA67-2660-7A42-B7EB-107087C30339}"/>
              </a:ext>
            </a:extLst>
          </p:cNvPr>
          <p:cNvSpPr txBox="1"/>
          <p:nvPr/>
        </p:nvSpPr>
        <p:spPr>
          <a:xfrm>
            <a:off x="4884150" y="6104777"/>
            <a:ext cx="1221882" cy="261610"/>
          </a:xfrm>
          <a:prstGeom prst="rect">
            <a:avLst/>
          </a:prstGeom>
          <a:noFill/>
        </p:spPr>
        <p:txBody>
          <a:bodyPr wrap="square" rtlCol="0">
            <a:spAutoFit/>
          </a:bodyPr>
          <a:lstStyle/>
          <a:p>
            <a:pPr algn="ctr"/>
            <a:r>
              <a:rPr lang="de-AT" sz="1100" dirty="0"/>
              <a:t>Festeinstieg</a:t>
            </a:r>
          </a:p>
        </p:txBody>
      </p:sp>
      <p:pic>
        <p:nvPicPr>
          <p:cNvPr id="88" name="Grafik 87">
            <a:extLst>
              <a:ext uri="{FF2B5EF4-FFF2-40B4-BE49-F238E27FC236}">
                <a16:creationId xmlns:a16="http://schemas.microsoft.com/office/drawing/2014/main" id="{FF32FE43-597B-ED46-179B-D2F1DE2E3C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57857">
            <a:off x="10580857" y="4393510"/>
            <a:ext cx="1055767" cy="980949"/>
          </a:xfrm>
          <a:prstGeom prst="rect">
            <a:avLst/>
          </a:prstGeom>
        </p:spPr>
      </p:pic>
      <p:grpSp>
        <p:nvGrpSpPr>
          <p:cNvPr id="14" name="Gruppieren 13">
            <a:extLst>
              <a:ext uri="{FF2B5EF4-FFF2-40B4-BE49-F238E27FC236}">
                <a16:creationId xmlns:a16="http://schemas.microsoft.com/office/drawing/2014/main" id="{5E7D958C-CA48-F23B-57CB-C2DB453B3000}"/>
              </a:ext>
            </a:extLst>
          </p:cNvPr>
          <p:cNvGrpSpPr/>
          <p:nvPr/>
        </p:nvGrpSpPr>
        <p:grpSpPr>
          <a:xfrm>
            <a:off x="9302074" y="1365922"/>
            <a:ext cx="2311316" cy="1779145"/>
            <a:chOff x="4349463" y="2467870"/>
            <a:chExt cx="2311316" cy="1779145"/>
          </a:xfrm>
          <a:effectLst>
            <a:outerShdw blurRad="50800" dist="38100" dir="2700000" algn="tl" rotWithShape="0">
              <a:prstClr val="black">
                <a:alpha val="40000"/>
              </a:prstClr>
            </a:outerShdw>
          </a:effectLst>
        </p:grpSpPr>
        <p:sp>
          <p:nvSpPr>
            <p:cNvPr id="15" name="Rechteck 14">
              <a:extLst>
                <a:ext uri="{FF2B5EF4-FFF2-40B4-BE49-F238E27FC236}">
                  <a16:creationId xmlns:a16="http://schemas.microsoft.com/office/drawing/2014/main" id="{4BB1B2E9-B32A-04E5-FE02-5EDF71FFC48E}"/>
                </a:ext>
              </a:extLst>
            </p:cNvPr>
            <p:cNvSpPr/>
            <p:nvPr/>
          </p:nvSpPr>
          <p:spPr>
            <a:xfrm>
              <a:off x="4349464" y="2467870"/>
              <a:ext cx="2310580" cy="842504"/>
            </a:xfrm>
            <a:prstGeom prst="rect">
              <a:avLst/>
            </a:prstGeom>
            <a:solidFill>
              <a:srgbClr val="D443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pc="50" dirty="0">
                  <a:latin typeface="+mj-lt"/>
                  <a:ea typeface="Verdana" panose="020B0604030504040204" pitchFamily="34" charset="0"/>
                </a:rPr>
                <a:t>Studienbegleitend</a:t>
              </a:r>
            </a:p>
          </p:txBody>
        </p:sp>
        <p:sp>
          <p:nvSpPr>
            <p:cNvPr id="16" name="Rechteck 15">
              <a:extLst>
                <a:ext uri="{FF2B5EF4-FFF2-40B4-BE49-F238E27FC236}">
                  <a16:creationId xmlns:a16="http://schemas.microsoft.com/office/drawing/2014/main" id="{39B6602C-8DF2-99F0-B624-8CC7EDCCDEFC}"/>
                </a:ext>
              </a:extLst>
            </p:cNvPr>
            <p:cNvSpPr/>
            <p:nvPr/>
          </p:nvSpPr>
          <p:spPr>
            <a:xfrm>
              <a:off x="4349463" y="3310374"/>
              <a:ext cx="72000" cy="936000"/>
            </a:xfrm>
            <a:prstGeom prst="rect">
              <a:avLst/>
            </a:prstGeom>
            <a:solidFill>
              <a:srgbClr val="D443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latin typeface="Verdana" panose="020B0604030504040204" pitchFamily="34" charset="0"/>
                <a:ea typeface="Verdana" panose="020B0604030504040204" pitchFamily="34" charset="0"/>
              </a:endParaRPr>
            </a:p>
          </p:txBody>
        </p:sp>
        <p:sp>
          <p:nvSpPr>
            <p:cNvPr id="17" name="Rechteck 16">
              <a:extLst>
                <a:ext uri="{FF2B5EF4-FFF2-40B4-BE49-F238E27FC236}">
                  <a16:creationId xmlns:a16="http://schemas.microsoft.com/office/drawing/2014/main" id="{A07D0822-0F9B-BA1C-A02A-D2FC122DBF55}"/>
                </a:ext>
              </a:extLst>
            </p:cNvPr>
            <p:cNvSpPr/>
            <p:nvPr/>
          </p:nvSpPr>
          <p:spPr>
            <a:xfrm>
              <a:off x="6588044" y="3310374"/>
              <a:ext cx="72000" cy="936000"/>
            </a:xfrm>
            <a:prstGeom prst="rect">
              <a:avLst/>
            </a:prstGeom>
            <a:solidFill>
              <a:srgbClr val="D443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latin typeface="Verdana" panose="020B0604030504040204" pitchFamily="34" charset="0"/>
                <a:ea typeface="Verdana" panose="020B0604030504040204" pitchFamily="34" charset="0"/>
              </a:endParaRPr>
            </a:p>
          </p:txBody>
        </p:sp>
        <p:sp>
          <p:nvSpPr>
            <p:cNvPr id="18" name="Rechteck 17">
              <a:extLst>
                <a:ext uri="{FF2B5EF4-FFF2-40B4-BE49-F238E27FC236}">
                  <a16:creationId xmlns:a16="http://schemas.microsoft.com/office/drawing/2014/main" id="{1D54971B-D7CE-454F-E4FB-C1D83A0FC82D}"/>
                </a:ext>
              </a:extLst>
            </p:cNvPr>
            <p:cNvSpPr/>
            <p:nvPr/>
          </p:nvSpPr>
          <p:spPr>
            <a:xfrm>
              <a:off x="4349579" y="4175015"/>
              <a:ext cx="2311200" cy="72000"/>
            </a:xfrm>
            <a:prstGeom prst="rect">
              <a:avLst/>
            </a:prstGeom>
            <a:solidFill>
              <a:srgbClr val="D443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latin typeface="Verdana" panose="020B0604030504040204" pitchFamily="34" charset="0"/>
                <a:ea typeface="Verdana" panose="020B0604030504040204" pitchFamily="34" charset="0"/>
              </a:endParaRPr>
            </a:p>
          </p:txBody>
        </p:sp>
      </p:grpSp>
      <p:sp>
        <p:nvSpPr>
          <p:cNvPr id="29" name="Textfeld 28">
            <a:extLst>
              <a:ext uri="{FF2B5EF4-FFF2-40B4-BE49-F238E27FC236}">
                <a16:creationId xmlns:a16="http://schemas.microsoft.com/office/drawing/2014/main" id="{C603AC7F-76B9-BF41-0273-6E7E539E95B6}"/>
              </a:ext>
            </a:extLst>
          </p:cNvPr>
          <p:cNvSpPr txBox="1"/>
          <p:nvPr/>
        </p:nvSpPr>
        <p:spPr>
          <a:xfrm>
            <a:off x="9462416" y="2284393"/>
            <a:ext cx="1953127" cy="683072"/>
          </a:xfrm>
          <a:prstGeom prst="rect">
            <a:avLst/>
          </a:prstGeom>
          <a:noFill/>
        </p:spPr>
        <p:txBody>
          <a:bodyPr wrap="square" rtlCol="0">
            <a:spAutoFit/>
          </a:bodyPr>
          <a:lstStyle/>
          <a:p>
            <a:pPr>
              <a:lnSpc>
                <a:spcPct val="120000"/>
              </a:lnSpc>
            </a:pPr>
            <a:r>
              <a:rPr lang="de-AT" sz="1100" dirty="0"/>
              <a:t>Geringfügige Tätigkeit im Rahmen von 10 h / Woche parallel zum Studium</a:t>
            </a:r>
          </a:p>
        </p:txBody>
      </p:sp>
    </p:spTree>
    <p:extLst>
      <p:ext uri="{BB962C8B-B14F-4D97-AF65-F5344CB8AC3E}">
        <p14:creationId xmlns:p14="http://schemas.microsoft.com/office/powerpoint/2010/main" val="4222128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456021-BAC9-BB39-B072-B9C25C06BD36}"/>
              </a:ext>
            </a:extLst>
          </p:cNvPr>
          <p:cNvSpPr>
            <a:spLocks noGrp="1"/>
          </p:cNvSpPr>
          <p:nvPr>
            <p:ph type="title"/>
          </p:nvPr>
        </p:nvSpPr>
        <p:spPr/>
        <p:txBody>
          <a:bodyPr/>
          <a:lstStyle/>
          <a:p>
            <a:r>
              <a:rPr lang="de-AT" dirty="0"/>
              <a:t>Was wir tun</a:t>
            </a:r>
          </a:p>
        </p:txBody>
      </p:sp>
      <p:sp>
        <p:nvSpPr>
          <p:cNvPr id="3" name="Fußzeilenplatzhalter 2">
            <a:extLst>
              <a:ext uri="{FF2B5EF4-FFF2-40B4-BE49-F238E27FC236}">
                <a16:creationId xmlns:a16="http://schemas.microsoft.com/office/drawing/2014/main" id="{D73216CD-2BD7-02EC-E3CF-66272D83DCCE}"/>
              </a:ext>
            </a:extLst>
          </p:cNvPr>
          <p:cNvSpPr>
            <a:spLocks noGrp="1"/>
          </p:cNvSpPr>
          <p:nvPr>
            <p:ph type="ftr" sz="quarter" idx="11"/>
          </p:nvPr>
        </p:nvSpPr>
        <p:spPr/>
        <p:txBody>
          <a:bodyPr/>
          <a:lstStyle/>
          <a:p>
            <a:r>
              <a:rPr lang="de-AT"/>
              <a:t>CONENGA Group – Wir suchen dich!</a:t>
            </a:r>
            <a:endParaRPr lang="de-AT" dirty="0"/>
          </a:p>
        </p:txBody>
      </p:sp>
      <p:sp>
        <p:nvSpPr>
          <p:cNvPr id="4" name="Foliennummernplatzhalter 3">
            <a:extLst>
              <a:ext uri="{FF2B5EF4-FFF2-40B4-BE49-F238E27FC236}">
                <a16:creationId xmlns:a16="http://schemas.microsoft.com/office/drawing/2014/main" id="{544AEA52-FAAD-F76D-6208-F6934E420D39}"/>
              </a:ext>
            </a:extLst>
          </p:cNvPr>
          <p:cNvSpPr>
            <a:spLocks noGrp="1"/>
          </p:cNvSpPr>
          <p:nvPr>
            <p:ph type="sldNum" sz="quarter" idx="12"/>
          </p:nvPr>
        </p:nvSpPr>
        <p:spPr/>
        <p:txBody>
          <a:bodyPr/>
          <a:lstStyle/>
          <a:p>
            <a:fld id="{EB9FA83D-1783-404A-8D23-3096DC504499}" type="slidenum">
              <a:rPr lang="de-AT" smtClean="0"/>
              <a:pPr/>
              <a:t>7</a:t>
            </a:fld>
            <a:endParaRPr lang="de-AT" dirty="0"/>
          </a:p>
        </p:txBody>
      </p:sp>
      <p:sp>
        <p:nvSpPr>
          <p:cNvPr id="5" name="Textplatzhalter 4">
            <a:extLst>
              <a:ext uri="{FF2B5EF4-FFF2-40B4-BE49-F238E27FC236}">
                <a16:creationId xmlns:a16="http://schemas.microsoft.com/office/drawing/2014/main" id="{281E74D5-434A-D35E-8A10-75E0609CE4BF}"/>
              </a:ext>
            </a:extLst>
          </p:cNvPr>
          <p:cNvSpPr>
            <a:spLocks noGrp="1"/>
          </p:cNvSpPr>
          <p:nvPr>
            <p:ph type="body" sz="quarter" idx="13"/>
          </p:nvPr>
        </p:nvSpPr>
        <p:spPr>
          <a:xfrm>
            <a:off x="838201" y="1486883"/>
            <a:ext cx="4546406" cy="4869467"/>
          </a:xfrm>
        </p:spPr>
        <p:txBody>
          <a:bodyPr>
            <a:normAutofit/>
          </a:bodyPr>
          <a:lstStyle/>
          <a:p>
            <a:r>
              <a:rPr lang="de-DE" sz="1100" dirty="0">
                <a:latin typeface="+mj-lt"/>
                <a:ea typeface="Verdana" panose="020B0604030504040204" pitchFamily="34" charset="0"/>
              </a:rPr>
              <a:t>Als </a:t>
            </a:r>
            <a:r>
              <a:rPr lang="de-DE" sz="1100" dirty="0">
                <a:latin typeface="+mj-lt"/>
                <a:ea typeface="Verdana" panose="020B0604030504040204" pitchFamily="34" charset="0"/>
                <a:hlinkClick r:id="rId2"/>
              </a:rPr>
              <a:t>VOIGT+ WIPP Engineers</a:t>
            </a:r>
            <a:r>
              <a:rPr lang="de-DE" sz="1100" dirty="0">
                <a:latin typeface="+mj-lt"/>
                <a:ea typeface="Verdana" panose="020B0604030504040204" pitchFamily="34" charset="0"/>
              </a:rPr>
              <a:t> verbessern wir bestehende Anlagen unserer Kunden aus dem Bereich Energiewirtschaft und aus der energieintensiven Industrie, optimieren industrielle </a:t>
            </a:r>
            <a:r>
              <a:rPr lang="de-DE" sz="1100" dirty="0">
                <a:latin typeface="+mj-lt"/>
                <a:ea typeface="Verdana" panose="020B0604030504040204" pitchFamily="34" charset="0"/>
                <a:cs typeface="Arial" panose="020B0604020202020204" pitchFamily="34" charset="0"/>
              </a:rPr>
              <a:t>Produktions-prozesse</a:t>
            </a:r>
            <a:r>
              <a:rPr lang="de-DE" sz="1100" dirty="0">
                <a:latin typeface="+mj-lt"/>
                <a:ea typeface="Verdana" panose="020B0604030504040204" pitchFamily="34" charset="0"/>
              </a:rPr>
              <a:t>, oder unterstützen unsere Kunden bei Investitionsprojekten im Umstieg auf treibhausgasfreie Wärmequellen („</a:t>
            </a:r>
            <a:r>
              <a:rPr lang="de-DE" sz="1100" dirty="0" err="1">
                <a:latin typeface="+mj-lt"/>
                <a:ea typeface="Verdana" panose="020B0604030504040204" pitchFamily="34" charset="0"/>
              </a:rPr>
              <a:t>from</a:t>
            </a:r>
            <a:r>
              <a:rPr lang="de-DE" sz="1100" dirty="0">
                <a:latin typeface="+mj-lt"/>
                <a:ea typeface="Verdana" panose="020B0604030504040204" pitchFamily="34" charset="0"/>
              </a:rPr>
              <a:t> </a:t>
            </a:r>
            <a:r>
              <a:rPr lang="de-DE" sz="1100" dirty="0" err="1">
                <a:latin typeface="+mj-lt"/>
                <a:ea typeface="Verdana" panose="020B0604030504040204" pitchFamily="34" charset="0"/>
              </a:rPr>
              <a:t>coal</a:t>
            </a:r>
            <a:r>
              <a:rPr lang="de-DE" sz="1100" dirty="0">
                <a:latin typeface="+mj-lt"/>
                <a:ea typeface="Verdana" panose="020B0604030504040204" pitchFamily="34" charset="0"/>
              </a:rPr>
              <a:t> </a:t>
            </a:r>
            <a:r>
              <a:rPr lang="de-DE" sz="1100" dirty="0" err="1">
                <a:latin typeface="+mj-lt"/>
                <a:ea typeface="Verdana" panose="020B0604030504040204" pitchFamily="34" charset="0"/>
              </a:rPr>
              <a:t>to</a:t>
            </a:r>
            <a:r>
              <a:rPr lang="de-DE" sz="1100" dirty="0">
                <a:latin typeface="+mj-lt"/>
                <a:ea typeface="Verdana" panose="020B0604030504040204" pitchFamily="34" charset="0"/>
              </a:rPr>
              <a:t> </a:t>
            </a:r>
            <a:r>
              <a:rPr lang="de-DE" sz="1100" dirty="0" err="1">
                <a:latin typeface="+mj-lt"/>
                <a:ea typeface="Verdana" panose="020B0604030504040204" pitchFamily="34" charset="0"/>
              </a:rPr>
              <a:t>biomass</a:t>
            </a:r>
            <a:r>
              <a:rPr lang="de-DE" sz="1100" dirty="0">
                <a:latin typeface="+mj-lt"/>
                <a:ea typeface="Verdana" panose="020B0604030504040204" pitchFamily="34" charset="0"/>
              </a:rPr>
              <a:t>“)</a:t>
            </a:r>
          </a:p>
          <a:p>
            <a:r>
              <a:rPr lang="de-DE" sz="1100" dirty="0">
                <a:latin typeface="+mj-lt"/>
                <a:ea typeface="Verdana" panose="020B0604030504040204" pitchFamily="34" charset="0"/>
              </a:rPr>
              <a:t>Wir fokussieren in der Verfahrenstechnik fundierte Kompetenz in Feuerungstechnologien (Rost, Wirbelschicht), Brennstoff-flexibilisierung, Abwärmenutzung, Rauchgasreinigung, Trocknungs-technologien oder auch Strömungsoptimierungen. </a:t>
            </a:r>
            <a:r>
              <a:rPr lang="de-DE" dirty="0">
                <a:latin typeface="+mj-lt"/>
              </a:rPr>
              <a:t>Wir wenden folgend dem Überbegriff </a:t>
            </a:r>
            <a:r>
              <a:rPr lang="de-DE" dirty="0" err="1">
                <a:latin typeface="+mj-lt"/>
              </a:rPr>
              <a:t>Advanced</a:t>
            </a:r>
            <a:r>
              <a:rPr lang="de-DE" dirty="0">
                <a:latin typeface="+mj-lt"/>
              </a:rPr>
              <a:t> </a:t>
            </a:r>
            <a:r>
              <a:rPr lang="de-DE" dirty="0" err="1">
                <a:latin typeface="+mj-lt"/>
              </a:rPr>
              <a:t>Process</a:t>
            </a:r>
            <a:r>
              <a:rPr lang="de-DE" dirty="0">
                <a:latin typeface="+mj-lt"/>
              </a:rPr>
              <a:t> Control (APC) innovative Regeltechnologien an, die Verfahren der präventiven Regelung inkludieren und moderne Werkzeuge der Digitalisierung und des </a:t>
            </a:r>
            <a:r>
              <a:rPr lang="de-DE" dirty="0" err="1">
                <a:latin typeface="+mj-lt"/>
              </a:rPr>
              <a:t>Machine</a:t>
            </a:r>
            <a:r>
              <a:rPr lang="de-DE" dirty="0">
                <a:latin typeface="+mj-lt"/>
              </a:rPr>
              <a:t> </a:t>
            </a:r>
            <a:r>
              <a:rPr lang="de-DE" dirty="0" err="1">
                <a:latin typeface="+mj-lt"/>
              </a:rPr>
              <a:t>Learnings</a:t>
            </a:r>
            <a:r>
              <a:rPr lang="de-DE" dirty="0">
                <a:latin typeface="+mj-lt"/>
              </a:rPr>
              <a:t> nutzen.</a:t>
            </a:r>
          </a:p>
          <a:p>
            <a:r>
              <a:rPr lang="de-DE" dirty="0">
                <a:latin typeface="+mj-lt"/>
              </a:rPr>
              <a:t>Unser verfahrens- und regelungstechnisches Know-how verbinden wir auch in Produkten, die der Anforderung nach maßgeschneiderter Optimierung im </a:t>
            </a:r>
            <a:r>
              <a:rPr lang="de-DE" dirty="0" err="1">
                <a:latin typeface="+mj-lt"/>
              </a:rPr>
              <a:t>Brownfield</a:t>
            </a:r>
            <a:r>
              <a:rPr lang="de-DE" dirty="0">
                <a:latin typeface="+mj-lt"/>
              </a:rPr>
              <a:t> sowie dem Wunsch nach stabiler, erprobter und standardisierter Lösung entsprechen. Außerdem bieten wir technische Beratung an, beispielsweise zu den Themen Vertragsmanagement und Vergaberichtlinien sowie zu Auftraggeber-Projektmanagement. Unser breites Leistungsspektrum wird durch ein passendes Serviceangebot ergänzt.</a:t>
            </a:r>
          </a:p>
          <a:p>
            <a:endParaRPr lang="de-AT" dirty="0">
              <a:latin typeface="+mj-lt"/>
            </a:endParaRPr>
          </a:p>
        </p:txBody>
      </p:sp>
      <p:sp>
        <p:nvSpPr>
          <p:cNvPr id="35" name="Textfeld 34">
            <a:extLst>
              <a:ext uri="{FF2B5EF4-FFF2-40B4-BE49-F238E27FC236}">
                <a16:creationId xmlns:a16="http://schemas.microsoft.com/office/drawing/2014/main" id="{B1A406E1-E31A-B2A8-D712-AA55BB630F1B}"/>
              </a:ext>
            </a:extLst>
          </p:cNvPr>
          <p:cNvSpPr txBox="1"/>
          <p:nvPr/>
        </p:nvSpPr>
        <p:spPr>
          <a:xfrm>
            <a:off x="7036234" y="5258276"/>
            <a:ext cx="2105309" cy="600164"/>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just"/>
            <a:r>
              <a:rPr lang="de-DE" sz="1100" dirty="0">
                <a:latin typeface="+mj-lt"/>
                <a:ea typeface="Verdana" panose="020B0604030504040204" pitchFamily="34" charset="0"/>
              </a:rPr>
              <a:t>Tipp: Besuch‘ gerne unsere </a:t>
            </a:r>
            <a:r>
              <a:rPr lang="de-DE" sz="1100" dirty="0">
                <a:latin typeface="+mj-lt"/>
                <a:ea typeface="Verdana" panose="020B0604030504040204" pitchFamily="34" charset="0"/>
                <a:hlinkClick r:id="rId2"/>
              </a:rPr>
              <a:t>Website</a:t>
            </a:r>
            <a:r>
              <a:rPr lang="de-DE" sz="1100" dirty="0">
                <a:latin typeface="+mj-lt"/>
                <a:ea typeface="Verdana" panose="020B0604030504040204" pitchFamily="34" charset="0"/>
              </a:rPr>
              <a:t>, um unser volles Leistungsspektrum zu sehen!</a:t>
            </a:r>
          </a:p>
        </p:txBody>
      </p:sp>
      <p:pic>
        <p:nvPicPr>
          <p:cNvPr id="36" name="Grafik 35">
            <a:extLst>
              <a:ext uri="{FF2B5EF4-FFF2-40B4-BE49-F238E27FC236}">
                <a16:creationId xmlns:a16="http://schemas.microsoft.com/office/drawing/2014/main" id="{29F327FC-153D-2356-2ED3-C66144AB30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57857">
            <a:off x="8850777" y="4672352"/>
            <a:ext cx="1055767" cy="980949"/>
          </a:xfrm>
          <a:prstGeom prst="rect">
            <a:avLst/>
          </a:prstGeom>
        </p:spPr>
      </p:pic>
      <p:grpSp>
        <p:nvGrpSpPr>
          <p:cNvPr id="11" name="Gruppieren 10">
            <a:extLst>
              <a:ext uri="{FF2B5EF4-FFF2-40B4-BE49-F238E27FC236}">
                <a16:creationId xmlns:a16="http://schemas.microsoft.com/office/drawing/2014/main" id="{E847F082-DA81-529A-2D20-E71D5632AD26}"/>
              </a:ext>
            </a:extLst>
          </p:cNvPr>
          <p:cNvGrpSpPr/>
          <p:nvPr/>
        </p:nvGrpSpPr>
        <p:grpSpPr>
          <a:xfrm>
            <a:off x="5700013" y="1658897"/>
            <a:ext cx="6084000" cy="2700000"/>
            <a:chOff x="4971592" y="1684433"/>
            <a:chExt cx="6812421" cy="2956951"/>
          </a:xfrm>
        </p:grpSpPr>
        <p:pic>
          <p:nvPicPr>
            <p:cNvPr id="1026" name="Picture 2" descr="Image">
              <a:extLst>
                <a:ext uri="{FF2B5EF4-FFF2-40B4-BE49-F238E27FC236}">
                  <a16:creationId xmlns:a16="http://schemas.microsoft.com/office/drawing/2014/main" id="{D410C01B-A536-D4EA-757C-5F6613E738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1592" y="1684433"/>
              <a:ext cx="6654765" cy="2956951"/>
            </a:xfrm>
            <a:prstGeom prst="rect">
              <a:avLst/>
            </a:prstGeom>
            <a:noFill/>
            <a:extLst>
              <a:ext uri="{909E8E84-426E-40DD-AFC4-6F175D3DCCD1}">
                <a14:hiddenFill xmlns:a14="http://schemas.microsoft.com/office/drawing/2010/main">
                  <a:solidFill>
                    <a:srgbClr val="FFFFFF"/>
                  </a:solidFill>
                </a14:hiddenFill>
              </a:ext>
            </a:extLst>
          </p:spPr>
        </p:pic>
        <p:pic>
          <p:nvPicPr>
            <p:cNvPr id="17" name="Grafik 16" descr="Ein Bild, das Text enthält.&#10;&#10;Automatisch generierte Beschreibung">
              <a:extLst>
                <a:ext uri="{FF2B5EF4-FFF2-40B4-BE49-F238E27FC236}">
                  <a16:creationId xmlns:a16="http://schemas.microsoft.com/office/drawing/2014/main" id="{33BDDCA5-A84B-071A-DD33-63FA26FC864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741762" y="1879503"/>
              <a:ext cx="306739" cy="306739"/>
            </a:xfrm>
            <a:prstGeom prst="rect">
              <a:avLst/>
            </a:prstGeom>
          </p:spPr>
        </p:pic>
        <p:pic>
          <p:nvPicPr>
            <p:cNvPr id="25" name="Grafik 24" descr="Ein Bild, das Pfeil enthält.&#10;&#10;Automatisch generierte Beschreibung">
              <a:extLst>
                <a:ext uri="{FF2B5EF4-FFF2-40B4-BE49-F238E27FC236}">
                  <a16:creationId xmlns:a16="http://schemas.microsoft.com/office/drawing/2014/main" id="{450CAED1-FB12-8D52-034B-32D1A6199A9D}"/>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000801" y="2062040"/>
              <a:ext cx="374787" cy="336669"/>
            </a:xfrm>
            <a:prstGeom prst="rect">
              <a:avLst/>
            </a:prstGeom>
          </p:spPr>
        </p:pic>
        <p:pic>
          <p:nvPicPr>
            <p:cNvPr id="30" name="Grafik 29" descr="Ein Bild, das Pfeil enthält.&#10;&#10;Automatisch generierte Beschreibung">
              <a:extLst>
                <a:ext uri="{FF2B5EF4-FFF2-40B4-BE49-F238E27FC236}">
                  <a16:creationId xmlns:a16="http://schemas.microsoft.com/office/drawing/2014/main" id="{96CA52DC-DD8F-207C-87B0-39FD13EFAD6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036243" y="2660661"/>
              <a:ext cx="384660" cy="303260"/>
            </a:xfrm>
            <a:prstGeom prst="rect">
              <a:avLst/>
            </a:prstGeom>
          </p:spPr>
        </p:pic>
        <p:pic>
          <p:nvPicPr>
            <p:cNvPr id="31" name="Grafik 30" descr="Ein Bild, das Text enthält.&#10;&#10;Automatisch generierte Beschreibung">
              <a:extLst>
                <a:ext uri="{FF2B5EF4-FFF2-40B4-BE49-F238E27FC236}">
                  <a16:creationId xmlns:a16="http://schemas.microsoft.com/office/drawing/2014/main" id="{6FDA7DC4-27B1-2BF6-4740-13268D2B5D9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9785682" y="1879503"/>
              <a:ext cx="283349" cy="306739"/>
            </a:xfrm>
            <a:prstGeom prst="rect">
              <a:avLst/>
            </a:prstGeom>
          </p:spPr>
        </p:pic>
        <p:pic>
          <p:nvPicPr>
            <p:cNvPr id="8" name="Grafik 7" descr="Ein Bild, das dunkel, Nacht enthält.&#10;&#10;Automatisch generierte Beschreibung">
              <a:extLst>
                <a:ext uri="{FF2B5EF4-FFF2-40B4-BE49-F238E27FC236}">
                  <a16:creationId xmlns:a16="http://schemas.microsoft.com/office/drawing/2014/main" id="{39A80428-114B-5DA3-A2A8-DDB6742EC305}"/>
                </a:ext>
              </a:extLst>
            </p:cNvPr>
            <p:cNvPicPr>
              <a:picLocks noChangeAspect="1"/>
            </p:cNvPicPr>
            <p:nvPr/>
          </p:nvPicPr>
          <p:blipFill rotWithShape="1">
            <a:blip r:embed="rId9">
              <a:extLst>
                <a:ext uri="{28A0092B-C50C-407E-A947-70E740481C1C}">
                  <a14:useLocalDpi xmlns:a14="http://schemas.microsoft.com/office/drawing/2010/main" val="0"/>
                </a:ext>
              </a:extLst>
            </a:blip>
            <a:srcRect l="46997" t="29167" r="9150" b="33290"/>
            <a:stretch/>
          </p:blipFill>
          <p:spPr>
            <a:xfrm>
              <a:off x="6381750" y="3788568"/>
              <a:ext cx="330994" cy="283369"/>
            </a:xfrm>
            <a:prstGeom prst="rect">
              <a:avLst/>
            </a:prstGeom>
          </p:spPr>
        </p:pic>
        <p:pic>
          <p:nvPicPr>
            <p:cNvPr id="32" name="Grafik 31">
              <a:extLst>
                <a:ext uri="{FF2B5EF4-FFF2-40B4-BE49-F238E27FC236}">
                  <a16:creationId xmlns:a16="http://schemas.microsoft.com/office/drawing/2014/main" id="{AFA5C532-DC7D-EA80-6A57-BD790A456627}"/>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7919722" y="3758803"/>
              <a:ext cx="309878" cy="337169"/>
            </a:xfrm>
            <a:prstGeom prst="rect">
              <a:avLst/>
            </a:prstGeom>
          </p:spPr>
        </p:pic>
        <p:pic>
          <p:nvPicPr>
            <p:cNvPr id="33" name="Grafik 32" descr="Ein Bild, das Text enthält.&#10;&#10;Automatisch generierte Beschreibung">
              <a:extLst>
                <a:ext uri="{FF2B5EF4-FFF2-40B4-BE49-F238E27FC236}">
                  <a16:creationId xmlns:a16="http://schemas.microsoft.com/office/drawing/2014/main" id="{4600763A-A359-E978-12FC-C4682DEA5D0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50663" y="4071937"/>
              <a:ext cx="1633350" cy="337169"/>
            </a:xfrm>
            <a:prstGeom prst="rect">
              <a:avLst/>
            </a:prstGeom>
          </p:spPr>
        </p:pic>
      </p:grpSp>
      <p:pic>
        <p:nvPicPr>
          <p:cNvPr id="34" name="Grafik 33" descr="Ein Bild, das Text enthält.&#10;&#10;Automatisch generierte Beschreibung">
            <a:hlinkClick r:id="rId2"/>
            <a:extLst>
              <a:ext uri="{FF2B5EF4-FFF2-40B4-BE49-F238E27FC236}">
                <a16:creationId xmlns:a16="http://schemas.microsoft.com/office/drawing/2014/main" id="{7C8CDEAB-9620-72B5-60C2-98303E3E5DB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81218" y="747714"/>
            <a:ext cx="2038182" cy="420738"/>
          </a:xfrm>
          <a:prstGeom prst="rect">
            <a:avLst/>
          </a:prstGeom>
        </p:spPr>
      </p:pic>
    </p:spTree>
    <p:extLst>
      <p:ext uri="{BB962C8B-B14F-4D97-AF65-F5344CB8AC3E}">
        <p14:creationId xmlns:p14="http://schemas.microsoft.com/office/powerpoint/2010/main" val="1107308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A63D7-0BB0-CA97-F2B8-A20092BACF61}"/>
              </a:ext>
            </a:extLst>
          </p:cNvPr>
          <p:cNvSpPr>
            <a:spLocks noGrp="1"/>
          </p:cNvSpPr>
          <p:nvPr>
            <p:ph type="title"/>
          </p:nvPr>
        </p:nvSpPr>
        <p:spPr/>
        <p:txBody>
          <a:bodyPr/>
          <a:lstStyle/>
          <a:p>
            <a:r>
              <a:rPr lang="de-AT" dirty="0"/>
              <a:t>Was wir tun</a:t>
            </a:r>
          </a:p>
        </p:txBody>
      </p:sp>
      <p:sp>
        <p:nvSpPr>
          <p:cNvPr id="3" name="Fußzeilenplatzhalter 2">
            <a:extLst>
              <a:ext uri="{FF2B5EF4-FFF2-40B4-BE49-F238E27FC236}">
                <a16:creationId xmlns:a16="http://schemas.microsoft.com/office/drawing/2014/main" id="{B669E324-E669-D2E0-1296-64C325DD1508}"/>
              </a:ext>
            </a:extLst>
          </p:cNvPr>
          <p:cNvSpPr>
            <a:spLocks noGrp="1"/>
          </p:cNvSpPr>
          <p:nvPr>
            <p:ph type="ftr" sz="quarter" idx="11"/>
          </p:nvPr>
        </p:nvSpPr>
        <p:spPr/>
        <p:txBody>
          <a:bodyPr/>
          <a:lstStyle/>
          <a:p>
            <a:r>
              <a:rPr lang="de-AT"/>
              <a:t>CONENGA Group – Wir suchen dich!</a:t>
            </a:r>
            <a:endParaRPr lang="de-AT" dirty="0"/>
          </a:p>
        </p:txBody>
      </p:sp>
      <p:sp>
        <p:nvSpPr>
          <p:cNvPr id="4" name="Foliennummernplatzhalter 3">
            <a:extLst>
              <a:ext uri="{FF2B5EF4-FFF2-40B4-BE49-F238E27FC236}">
                <a16:creationId xmlns:a16="http://schemas.microsoft.com/office/drawing/2014/main" id="{ED0B18BB-BDBD-AA6A-6753-209C2341C260}"/>
              </a:ext>
            </a:extLst>
          </p:cNvPr>
          <p:cNvSpPr>
            <a:spLocks noGrp="1"/>
          </p:cNvSpPr>
          <p:nvPr>
            <p:ph type="sldNum" sz="quarter" idx="12"/>
          </p:nvPr>
        </p:nvSpPr>
        <p:spPr/>
        <p:txBody>
          <a:bodyPr/>
          <a:lstStyle/>
          <a:p>
            <a:fld id="{EB9FA83D-1783-404A-8D23-3096DC504499}" type="slidenum">
              <a:rPr lang="de-AT" smtClean="0"/>
              <a:pPr/>
              <a:t>8</a:t>
            </a:fld>
            <a:endParaRPr lang="de-AT" dirty="0"/>
          </a:p>
        </p:txBody>
      </p:sp>
      <p:pic>
        <p:nvPicPr>
          <p:cNvPr id="7" name="Grafik 6">
            <a:hlinkClick r:id="rId2"/>
            <a:extLst>
              <a:ext uri="{FF2B5EF4-FFF2-40B4-BE49-F238E27FC236}">
                <a16:creationId xmlns:a16="http://schemas.microsoft.com/office/drawing/2014/main" id="{AA387D5E-6BF4-F2A9-DB56-D55A0EEEA4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8442" y="667977"/>
            <a:ext cx="1566068" cy="580750"/>
          </a:xfrm>
          <a:prstGeom prst="rect">
            <a:avLst/>
          </a:prstGeom>
        </p:spPr>
      </p:pic>
      <p:sp>
        <p:nvSpPr>
          <p:cNvPr id="12" name="Textplatzhalter 4">
            <a:extLst>
              <a:ext uri="{FF2B5EF4-FFF2-40B4-BE49-F238E27FC236}">
                <a16:creationId xmlns:a16="http://schemas.microsoft.com/office/drawing/2014/main" id="{F7EFB6EE-351B-A596-DB03-3C0C02734C25}"/>
              </a:ext>
            </a:extLst>
          </p:cNvPr>
          <p:cNvSpPr txBox="1">
            <a:spLocks/>
          </p:cNvSpPr>
          <p:nvPr/>
        </p:nvSpPr>
        <p:spPr>
          <a:xfrm>
            <a:off x="838201" y="1486884"/>
            <a:ext cx="4547102" cy="5002816"/>
          </a:xfrm>
          <a:prstGeom prst="rect">
            <a:avLst/>
          </a:prstGeom>
        </p:spPr>
        <p:txBody>
          <a:bodyPr vert="horz" lIns="91440" tIns="45720" rIns="91440" bIns="45720" rtlCol="0">
            <a:normAutofit/>
          </a:bodyPr>
          <a:lstStyle>
            <a:lvl1pPr marL="0" indent="0" algn="just" defTabSz="914400" rtl="0" eaLnBrk="1" latinLnBrk="0" hangingPunct="1">
              <a:lnSpc>
                <a:spcPct val="120000"/>
              </a:lnSpc>
              <a:spcBef>
                <a:spcPts val="1000"/>
              </a:spcBef>
              <a:buFont typeface="Arial" panose="020B0604020202020204" pitchFamily="34" charset="0"/>
              <a:buNone/>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Als </a:t>
            </a:r>
            <a:r>
              <a:rPr lang="de-DE" dirty="0">
                <a:hlinkClick r:id="rId2"/>
              </a:rPr>
              <a:t>CHORUS Digital</a:t>
            </a:r>
            <a:r>
              <a:rPr lang="de-DE" dirty="0"/>
              <a:t> begleiten wir unsere Kunden über die verschiedenen Phasen ihrer Digitalisierungsreise hinweg sowohl als Berater als auch als Umsetzer von vielfältigen Lösungen. Dabei spielen neben der inhaltlich fundierten Gestaltung der technisch-logischen Aspekte, die sowohl die IT- und Datenseite als auch die verfahrenstechnische und ablaufbezogene Seite des Wertstroms umfassen, auch die organisatorisch-kulturellen Managementaspekte eine gleichermaßen wichtige Rolle.</a:t>
            </a:r>
          </a:p>
          <a:p>
            <a:r>
              <a:rPr lang="de-DE" dirty="0"/>
              <a:t>Wir gestalten mit unseren Kunden digitale Transformation als maßgeschneiderte Lösung und setzen gemeinsam und gesamthaft die verschiedenen Phasen der Digitalisierung ihres Unternehmens um. Wir knüpfen mit unserem Leistungsangebot genau an konkreten Problemstellungen an und tragen aktiv zur Lösung bei – mittels Weiterentwicklung und Optimierung der Wertschöpfung mit den Werkzeugen und Methoden der Digitalisierung und durch Einbringen unserer Kompetenz in die Entwicklung neuer Produkte, Services, Prozesse und Geschäftsmodelle.</a:t>
            </a:r>
          </a:p>
          <a:p>
            <a:r>
              <a:rPr lang="de-DE" dirty="0"/>
              <a:t>Dieser Change verbindet ökonomische, technische und auch ökologische Zielsetzungen und schafft so mehrdimensionale Vorteile und Zukunftsfitness. In erforderliche Investitionsentscheidungen beziehen wir technisch-logische, wirtschaftliche und soziokulturelle Aspekte passend mit ein.</a:t>
            </a:r>
          </a:p>
          <a:p>
            <a:endParaRPr lang="de-AT" dirty="0"/>
          </a:p>
        </p:txBody>
      </p:sp>
      <p:pic>
        <p:nvPicPr>
          <p:cNvPr id="2052" name="Picture 4" descr="Image">
            <a:extLst>
              <a:ext uri="{FF2B5EF4-FFF2-40B4-BE49-F238E27FC236}">
                <a16:creationId xmlns:a16="http://schemas.microsoft.com/office/drawing/2014/main" id="{860BBA36-BD5B-773A-5E7B-6E22DBEEB6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7504" y="1533874"/>
            <a:ext cx="4639596" cy="4639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053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B4BBB-6003-5632-C402-2E8F3DEDBDFC}"/>
              </a:ext>
            </a:extLst>
          </p:cNvPr>
          <p:cNvSpPr>
            <a:spLocks noGrp="1"/>
          </p:cNvSpPr>
          <p:nvPr>
            <p:ph type="title"/>
          </p:nvPr>
        </p:nvSpPr>
        <p:spPr/>
        <p:txBody>
          <a:bodyPr/>
          <a:lstStyle/>
          <a:p>
            <a:r>
              <a:rPr lang="de-AT" dirty="0"/>
              <a:t>Was wir tun</a:t>
            </a:r>
          </a:p>
        </p:txBody>
      </p:sp>
      <p:sp>
        <p:nvSpPr>
          <p:cNvPr id="3" name="Fußzeilenplatzhalter 2">
            <a:extLst>
              <a:ext uri="{FF2B5EF4-FFF2-40B4-BE49-F238E27FC236}">
                <a16:creationId xmlns:a16="http://schemas.microsoft.com/office/drawing/2014/main" id="{B87BC450-D7E5-77E9-0B12-CC34D8A049C7}"/>
              </a:ext>
            </a:extLst>
          </p:cNvPr>
          <p:cNvSpPr>
            <a:spLocks noGrp="1"/>
          </p:cNvSpPr>
          <p:nvPr>
            <p:ph type="ftr" sz="quarter" idx="11"/>
          </p:nvPr>
        </p:nvSpPr>
        <p:spPr/>
        <p:txBody>
          <a:bodyPr/>
          <a:lstStyle/>
          <a:p>
            <a:r>
              <a:rPr lang="de-AT"/>
              <a:t>CONENGA Group – Wir suchen dich!</a:t>
            </a:r>
            <a:endParaRPr lang="de-AT" dirty="0"/>
          </a:p>
        </p:txBody>
      </p:sp>
      <p:sp>
        <p:nvSpPr>
          <p:cNvPr id="4" name="Foliennummernplatzhalter 3">
            <a:extLst>
              <a:ext uri="{FF2B5EF4-FFF2-40B4-BE49-F238E27FC236}">
                <a16:creationId xmlns:a16="http://schemas.microsoft.com/office/drawing/2014/main" id="{3328064F-85F1-A689-B417-44C2A7BD68E0}"/>
              </a:ext>
            </a:extLst>
          </p:cNvPr>
          <p:cNvSpPr>
            <a:spLocks noGrp="1"/>
          </p:cNvSpPr>
          <p:nvPr>
            <p:ph type="sldNum" sz="quarter" idx="12"/>
          </p:nvPr>
        </p:nvSpPr>
        <p:spPr/>
        <p:txBody>
          <a:bodyPr/>
          <a:lstStyle/>
          <a:p>
            <a:fld id="{EB9FA83D-1783-404A-8D23-3096DC504499}" type="slidenum">
              <a:rPr lang="de-AT" smtClean="0"/>
              <a:pPr/>
              <a:t>9</a:t>
            </a:fld>
            <a:endParaRPr lang="de-AT" dirty="0"/>
          </a:p>
        </p:txBody>
      </p:sp>
      <p:sp>
        <p:nvSpPr>
          <p:cNvPr id="5" name="Textplatzhalter 4">
            <a:extLst>
              <a:ext uri="{FF2B5EF4-FFF2-40B4-BE49-F238E27FC236}">
                <a16:creationId xmlns:a16="http://schemas.microsoft.com/office/drawing/2014/main" id="{A6EB459A-735C-3CDB-7DF7-2D15D3ACE536}"/>
              </a:ext>
            </a:extLst>
          </p:cNvPr>
          <p:cNvSpPr>
            <a:spLocks noGrp="1"/>
          </p:cNvSpPr>
          <p:nvPr>
            <p:ph type="body" sz="quarter" idx="13"/>
          </p:nvPr>
        </p:nvSpPr>
        <p:spPr>
          <a:xfrm>
            <a:off x="838201" y="1486884"/>
            <a:ext cx="4547102" cy="4869465"/>
          </a:xfrm>
        </p:spPr>
        <p:txBody>
          <a:bodyPr>
            <a:normAutofit/>
          </a:bodyPr>
          <a:lstStyle/>
          <a:p>
            <a:r>
              <a:rPr lang="de-AT" dirty="0"/>
              <a:t>Als </a:t>
            </a:r>
            <a:r>
              <a:rPr lang="de-AT" dirty="0">
                <a:hlinkClick r:id="rId2"/>
              </a:rPr>
              <a:t>FACT Consulting</a:t>
            </a:r>
            <a:r>
              <a:rPr lang="de-AT" dirty="0"/>
              <a:t> erbringen wir maßgeschneiderte Beratungs-leistung in unterschiedlichen Branchen in Zentraleuropa.</a:t>
            </a:r>
          </a:p>
          <a:p>
            <a:r>
              <a:rPr lang="de-DE" dirty="0"/>
              <a:t>Im Rahmen der Strategiearbeit entwickeln wir gemeinsam mit unseren Kunden die Strategie für ihr Unternehmen, begleiten auf Wunsch über Strategie-Projekte die Umsetzung dazu und gestalten jährliche Strategie-Reviews. </a:t>
            </a:r>
          </a:p>
          <a:p>
            <a:r>
              <a:rPr lang="de-DE" dirty="0"/>
              <a:t>In Excellence Programmen steigern wir die Effektivität und Effizienz der eingesetzten Mittel, bearbeiten die Weiterentwicklung der Kultur und Organisation und gestalten aktiv die Wertschöpfung unserer Kunden.</a:t>
            </a:r>
          </a:p>
          <a:p>
            <a:r>
              <a:rPr lang="de-DE" dirty="0"/>
              <a:t>Wir gestalten Leitbilder, Führungsgrundsätze, Zielkultur, Vision und Strategie, begleiten Kulturanalysen, entwickeln Führungssysteme und unterstützen nachhaltige Führungskräfte-Entwicklung. Dabei setzen wir auch gemeinsame Arbeit an Sinn &amp; Zweck (Purpose) um.</a:t>
            </a:r>
          </a:p>
          <a:p>
            <a:r>
              <a:rPr lang="de-DE" dirty="0"/>
              <a:t>Des Weiteren beraten wir hinsichtlich der Erfordernisse des European Green Deals sowie der EU-Taxonomie, schaffen Konzepte, die die technologische, wirtschaftliche und ökologische Perspektive in Einklang bringen und gestalten nachhaltig erfolgreiche Geschäftsmodelle unter Einbeziehung der lebenszyklusbezogenen Auswirkungen. </a:t>
            </a:r>
          </a:p>
          <a:p>
            <a:endParaRPr lang="de-DE" dirty="0"/>
          </a:p>
          <a:p>
            <a:endParaRPr lang="de-AT" dirty="0"/>
          </a:p>
        </p:txBody>
      </p:sp>
      <p:pic>
        <p:nvPicPr>
          <p:cNvPr id="7" name="Grafik 6" descr="Ein Bild, das Text, Geschirr, ClipArt, Teller enthält.&#10;&#10;Automatisch generierte Beschreibung">
            <a:hlinkClick r:id="rId2"/>
            <a:extLst>
              <a:ext uri="{FF2B5EF4-FFF2-40B4-BE49-F238E27FC236}">
                <a16:creationId xmlns:a16="http://schemas.microsoft.com/office/drawing/2014/main" id="{E5C56106-E10A-4B76-0B9F-F9EFF177FB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1706" y="775483"/>
            <a:ext cx="1363859" cy="472003"/>
          </a:xfrm>
          <a:prstGeom prst="rect">
            <a:avLst/>
          </a:prstGeom>
        </p:spPr>
      </p:pic>
      <p:pic>
        <p:nvPicPr>
          <p:cNvPr id="1026" name="Picture 2" descr="Image">
            <a:extLst>
              <a:ext uri="{FF2B5EF4-FFF2-40B4-BE49-F238E27FC236}">
                <a16:creationId xmlns:a16="http://schemas.microsoft.com/office/drawing/2014/main" id="{6A6C3EAC-0D06-688A-92B6-BA0E53EF01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7500" y="1427829"/>
            <a:ext cx="4547102" cy="454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496501"/>
      </p:ext>
    </p:extLst>
  </p:cSld>
  <p:clrMapOvr>
    <a:masterClrMapping/>
  </p:clrMapOvr>
</p:sld>
</file>

<file path=ppt/theme/theme1.xml><?xml version="1.0" encoding="utf-8"?>
<a:theme xmlns:a="http://schemas.openxmlformats.org/drawingml/2006/main" name="Office">
  <a:themeElements>
    <a:clrScheme name="CONENGAGroup Studierende">
      <a:dk1>
        <a:srgbClr val="000000"/>
      </a:dk1>
      <a:lt1>
        <a:srgbClr val="FFFFFF"/>
      </a:lt1>
      <a:dk2>
        <a:srgbClr val="000000"/>
      </a:dk2>
      <a:lt2>
        <a:srgbClr val="FFFFFF"/>
      </a:lt2>
      <a:accent1>
        <a:srgbClr val="C61318"/>
      </a:accent1>
      <a:accent2>
        <a:srgbClr val="D4430B"/>
      </a:accent2>
      <a:accent3>
        <a:srgbClr val="E96B0D"/>
      </a:accent3>
      <a:accent4>
        <a:srgbClr val="969696"/>
      </a:accent4>
      <a:accent5>
        <a:srgbClr val="4169E1"/>
      </a:accent5>
      <a:accent6>
        <a:srgbClr val="8DC63F"/>
      </a:accent6>
      <a:hlink>
        <a:srgbClr val="C61318"/>
      </a:hlink>
      <a:folHlink>
        <a:srgbClr val="C6131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98d0376-36d0-4e14-94d1-b55e2a8e0b62">
      <Terms xmlns="http://schemas.microsoft.com/office/infopath/2007/PartnerControls"/>
    </lcf76f155ced4ddcb4097134ff3c332f>
    <TaxCatchAll xmlns="1c8c059f-abc8-4667-bf86-49bc9f8a0b8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A98EF27B121244CB5804677EE917033" ma:contentTypeVersion="16" ma:contentTypeDescription="Ein neues Dokument erstellen." ma:contentTypeScope="" ma:versionID="b68f06bbf16be06571435879452f665e">
  <xsd:schema xmlns:xsd="http://www.w3.org/2001/XMLSchema" xmlns:xs="http://www.w3.org/2001/XMLSchema" xmlns:p="http://schemas.microsoft.com/office/2006/metadata/properties" xmlns:ns2="c98d0376-36d0-4e14-94d1-b55e2a8e0b62" xmlns:ns3="1c8c059f-abc8-4667-bf86-49bc9f8a0b81" targetNamespace="http://schemas.microsoft.com/office/2006/metadata/properties" ma:root="true" ma:fieldsID="2f42d70de8f931c2cd5a40361e59e3b3" ns2:_="" ns3:_="">
    <xsd:import namespace="c98d0376-36d0-4e14-94d1-b55e2a8e0b62"/>
    <xsd:import namespace="1c8c059f-abc8-4667-bf86-49bc9f8a0b8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8d0376-36d0-4e14-94d1-b55e2a8e0b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f7a948c4-55ea-4732-9567-707e63f5e25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c8c059f-abc8-4667-bf86-49bc9f8a0b81"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92419ad-0d0d-4492-b55c-5cfef28499c0}" ma:internalName="TaxCatchAll" ma:showField="CatchAllData" ma:web="1c8c059f-abc8-4667-bf86-49bc9f8a0b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934550-013B-4479-AC3C-B46714919E36}">
  <ds:schemaRefs>
    <ds:schemaRef ds:uri="http://www.w3.org/XML/1998/namespace"/>
    <ds:schemaRef ds:uri="http://schemas.microsoft.com/office/2006/documentManagement/types"/>
    <ds:schemaRef ds:uri="http://purl.org/dc/elements/1.1/"/>
    <ds:schemaRef ds:uri="http://purl.org/dc/dcmitype/"/>
    <ds:schemaRef ds:uri="http://schemas.microsoft.com/office/infopath/2007/PartnerControls"/>
    <ds:schemaRef ds:uri="http://schemas.microsoft.com/office/2006/metadata/properties"/>
    <ds:schemaRef ds:uri="http://purl.org/dc/terms/"/>
    <ds:schemaRef ds:uri="http://schemas.openxmlformats.org/package/2006/metadata/core-properties"/>
    <ds:schemaRef ds:uri="1c8c059f-abc8-4667-bf86-49bc9f8a0b81"/>
    <ds:schemaRef ds:uri="c98d0376-36d0-4e14-94d1-b55e2a8e0b62"/>
  </ds:schemaRefs>
</ds:datastoreItem>
</file>

<file path=customXml/itemProps2.xml><?xml version="1.0" encoding="utf-8"?>
<ds:datastoreItem xmlns:ds="http://schemas.openxmlformats.org/officeDocument/2006/customXml" ds:itemID="{C56F0F52-EBBC-46B5-ABDA-67C56F3A8F41}">
  <ds:schemaRefs>
    <ds:schemaRef ds:uri="1c8c059f-abc8-4667-bf86-49bc9f8a0b81"/>
    <ds:schemaRef ds:uri="c98d0376-36d0-4e14-94d1-b55e2a8e0b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C0BE477-6A97-42D9-A14C-E256E3B30F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2586</Words>
  <Application>Microsoft Office PowerPoint</Application>
  <PresentationFormat>Breitbild</PresentationFormat>
  <Paragraphs>151</Paragraphs>
  <Slides>16</Slides>
  <Notes>0</Notes>
  <HiddenSlides>0</HiddenSlides>
  <MMClips>0</MMClips>
  <ScaleCrop>false</ScaleCrop>
  <HeadingPairs>
    <vt:vector size="4" baseType="variant">
      <vt:variant>
        <vt:lpstr>Design</vt:lpstr>
      </vt:variant>
      <vt:variant>
        <vt:i4>1</vt:i4>
      </vt:variant>
      <vt:variant>
        <vt:lpstr>Folientitel</vt:lpstr>
      </vt:variant>
      <vt:variant>
        <vt:i4>16</vt:i4>
      </vt:variant>
    </vt:vector>
  </HeadingPairs>
  <TitlesOfParts>
    <vt:vector size="17" baseType="lpstr">
      <vt:lpstr>Office</vt:lpstr>
      <vt:lpstr>Wir suchen dich.</vt:lpstr>
      <vt:lpstr>Warum CONENGA?</vt:lpstr>
      <vt:lpstr>Wen wir suchen</vt:lpstr>
      <vt:lpstr>PowerPoint-Präsentation</vt:lpstr>
      <vt:lpstr>PowerPoint-Präsentation</vt:lpstr>
      <vt:lpstr>PowerPoint-Präsentation</vt:lpstr>
      <vt:lpstr>Was wir tun</vt:lpstr>
      <vt:lpstr>Was wir tun</vt:lpstr>
      <vt:lpstr>Was wir tun</vt:lpstr>
      <vt:lpstr>PowerPoint-Präsentation</vt:lpstr>
      <vt:lpstr>Warum wir?</vt:lpstr>
      <vt:lpstr>Warum wir?</vt:lpstr>
      <vt:lpstr>Warum wir?</vt:lpstr>
      <vt:lpstr>Warum wir?</vt:lpstr>
      <vt:lpstr>Bewerbungsprozess &amp; Kontakt</vt:lpstr>
      <vt:lpstr>Impressum &amp; 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Walder, Clemens</dc:creator>
  <cp:lastModifiedBy>Walder, Clemens</cp:lastModifiedBy>
  <cp:revision>56</cp:revision>
  <dcterms:created xsi:type="dcterms:W3CDTF">2022-08-17T16:20:33Z</dcterms:created>
  <dcterms:modified xsi:type="dcterms:W3CDTF">2022-09-28T08:43:29Z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0x0101006A98EF27B121244CB5804677EE917033</vt:lpwstr>
  </property>
  <property fmtid="{D5CDD505-2E9C-101B-9397-08002B2CF9AE}" pid="3" name="MediaServiceImageTags">
    <vt:lpwstr/>
  </property>
</Properties>
</file>